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74" r:id="rId2"/>
    <p:sldId id="450" r:id="rId3"/>
    <p:sldId id="516" r:id="rId4"/>
    <p:sldId id="482" r:id="rId5"/>
    <p:sldId id="498" r:id="rId6"/>
    <p:sldId id="491" r:id="rId7"/>
    <p:sldId id="499" r:id="rId8"/>
    <p:sldId id="501" r:id="rId9"/>
    <p:sldId id="502" r:id="rId10"/>
  </p:sldIdLst>
  <p:sldSz cx="9144000" cy="6858000" type="screen4x3"/>
  <p:notesSz cx="6810375" cy="9942513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CC"/>
    <a:srgbClr val="B8C15F"/>
    <a:srgbClr val="FFCCCC"/>
    <a:srgbClr val="FF9900"/>
    <a:srgbClr val="FFCC99"/>
    <a:srgbClr val="CCCCFF"/>
    <a:srgbClr val="FFFF0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89" autoAdjust="0"/>
    <p:restoredTop sz="99299" autoAdjust="0"/>
  </p:normalViewPr>
  <p:slideViewPr>
    <p:cSldViewPr snapToGrid="0" showGuides="1">
      <p:cViewPr varScale="1">
        <p:scale>
          <a:sx n="103" d="100"/>
          <a:sy n="103" d="100"/>
        </p:scale>
        <p:origin x="-734" y="-67"/>
      </p:cViewPr>
      <p:guideLst>
        <p:guide orient="horz" pos="170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17-03-2014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54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49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797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_logo_rgb_st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381635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mbbl_logo_rgb_sto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atusrapport/Nye%20modtaget/Status%20GD1%20a%20Matriklens%20udvidelse_marts14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Møde </a:t>
            </a:r>
            <a:br>
              <a:rPr lang="da-DK" dirty="0" smtClean="0"/>
            </a:br>
            <a:r>
              <a:rPr lang="da-DK" dirty="0" smtClean="0"/>
              <a:t>i </a:t>
            </a:r>
            <a:br>
              <a:rPr lang="da-DK" dirty="0" smtClean="0"/>
            </a:br>
            <a:r>
              <a:rPr lang="da-DK" dirty="0" smtClean="0"/>
              <a:t>GD1-projektforum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Tirsdag den 18. </a:t>
            </a:r>
            <a:r>
              <a:rPr lang="da-DK" smtClean="0"/>
              <a:t>marts </a:t>
            </a:r>
            <a:r>
              <a:rPr lang="da-DK" dirty="0" smtClean="0"/>
              <a:t>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3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3088" y="469672"/>
            <a:ext cx="8229600" cy="576262"/>
          </a:xfrm>
        </p:spPr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573644" y="1220722"/>
            <a:ext cx="79560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a-DK" sz="2000" i="1" dirty="0"/>
              <a:t> </a:t>
            </a:r>
            <a:endParaRPr lang="da-DK" sz="2000" dirty="0"/>
          </a:p>
          <a:p>
            <a:pPr lvl="0" algn="l">
              <a:spcAft>
                <a:spcPts val="600"/>
              </a:spcAft>
            </a:pPr>
            <a:endParaRPr lang="da-DK" sz="20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28-03-2014</a:t>
            </a: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722122" y="1827871"/>
            <a:ext cx="79923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buFont typeface="+mj-lt"/>
              <a:buAutoNum type="arabicPeriod"/>
            </a:pPr>
            <a:r>
              <a:rPr lang="da-DK" sz="1800" dirty="0" smtClean="0"/>
              <a:t>Godkendelse </a:t>
            </a:r>
            <a:r>
              <a:rPr lang="da-DK" sz="1800" dirty="0"/>
              <a:t>af dagsorden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da-DK" sz="1800" dirty="0" smtClean="0"/>
              <a:t>Orientering </a:t>
            </a:r>
            <a:r>
              <a:rPr lang="da-DK" sz="1800" dirty="0"/>
              <a:t>fra programledelsen</a:t>
            </a:r>
          </a:p>
          <a:p>
            <a:pPr lvl="0" algn="l"/>
            <a:r>
              <a:rPr lang="da-DK" sz="1800" dirty="0" smtClean="0"/>
              <a:t>	- Arbejdsgruppe </a:t>
            </a:r>
            <a:r>
              <a:rPr lang="da-DK" sz="1800" dirty="0"/>
              <a:t>for </a:t>
            </a:r>
            <a:r>
              <a:rPr lang="da-DK" sz="1800" dirty="0" smtClean="0"/>
              <a:t>lovgivningsarbejdet</a:t>
            </a:r>
          </a:p>
          <a:p>
            <a:pPr lvl="0" algn="l"/>
            <a:r>
              <a:rPr lang="da-DK" sz="1800" dirty="0"/>
              <a:t> </a:t>
            </a:r>
            <a:r>
              <a:rPr lang="da-DK" sz="1800" dirty="0" smtClean="0"/>
              <a:t> 	- Forslag </a:t>
            </a:r>
            <a:r>
              <a:rPr lang="da-DK" sz="1800" dirty="0"/>
              <a:t>til revision af modelregler, herunder håndtering af </a:t>
            </a:r>
            <a:r>
              <a:rPr lang="da-DK" sz="1800" dirty="0" smtClean="0"/>
              <a:t>metadata</a:t>
            </a:r>
          </a:p>
          <a:p>
            <a:pPr lvl="0" algn="l"/>
            <a:r>
              <a:rPr lang="da-DK" sz="1800" dirty="0"/>
              <a:t>	</a:t>
            </a:r>
            <a:r>
              <a:rPr lang="da-DK" sz="1800" dirty="0" smtClean="0"/>
              <a:t>- Demodag </a:t>
            </a:r>
            <a:r>
              <a:rPr lang="da-DK" sz="1800" dirty="0"/>
              <a:t>hos finanssektoren 7.4</a:t>
            </a:r>
          </a:p>
          <a:p>
            <a:pPr lvl="0" algn="l"/>
            <a:r>
              <a:rPr lang="da-DK" sz="1800" dirty="0"/>
              <a:t>	</a:t>
            </a:r>
            <a:r>
              <a:rPr lang="da-DK" sz="1800" dirty="0" smtClean="0"/>
              <a:t>- Anvenderforum </a:t>
            </a:r>
            <a:r>
              <a:rPr lang="da-DK" sz="1800" dirty="0"/>
              <a:t>forventet dato for sættemøde</a:t>
            </a:r>
          </a:p>
          <a:p>
            <a:pPr lvl="0" algn="l"/>
            <a:r>
              <a:rPr lang="da-DK" sz="1800" dirty="0"/>
              <a:t>	</a:t>
            </a:r>
            <a:r>
              <a:rPr lang="da-DK" sz="1800" dirty="0" smtClean="0"/>
              <a:t>- Status </a:t>
            </a:r>
            <a:r>
              <a:rPr lang="da-DK" sz="1800" dirty="0"/>
              <a:t>for GD1 til grunddatabestyrelsen</a:t>
            </a:r>
          </a:p>
          <a:p>
            <a:pPr marL="342900" lvl="0" indent="-342900" algn="l">
              <a:buFont typeface="+mj-lt"/>
              <a:buAutoNum type="arabicPeriod" startAt="3"/>
            </a:pPr>
            <a:r>
              <a:rPr lang="da-DK" sz="1800" dirty="0" smtClean="0"/>
              <a:t>Orientering </a:t>
            </a:r>
            <a:r>
              <a:rPr lang="da-DK" sz="1800" dirty="0"/>
              <a:t>fra projektlederne - Programledelse og projekter gennemgår indmeldt statusrapport </a:t>
            </a:r>
            <a:r>
              <a:rPr lang="da-DK" sz="1800" dirty="0" smtClean="0"/>
              <a:t> (</a:t>
            </a:r>
            <a:r>
              <a:rPr lang="da-DK" sz="1800" dirty="0"/>
              <a:t>jf. udsendt statusskabelon)</a:t>
            </a:r>
          </a:p>
          <a:p>
            <a:pPr marL="342900" lvl="0" indent="-342900" algn="l">
              <a:buFont typeface="+mj-lt"/>
              <a:buAutoNum type="arabicPeriod" startAt="3"/>
            </a:pPr>
            <a:r>
              <a:rPr lang="da-DK" sz="1800" dirty="0" smtClean="0"/>
              <a:t>Det </a:t>
            </a:r>
            <a:r>
              <a:rPr lang="da-DK" sz="1800" dirty="0"/>
              <a:t>videre arbejde med beskrivelse af hændelser og services</a:t>
            </a:r>
          </a:p>
          <a:p>
            <a:pPr marL="342900" lvl="0" indent="-342900" algn="l">
              <a:buFont typeface="+mj-lt"/>
              <a:buAutoNum type="arabicPeriod" startAt="3"/>
            </a:pPr>
            <a:r>
              <a:rPr lang="da-DK" sz="1800" dirty="0" smtClean="0"/>
              <a:t>Behandling </a:t>
            </a:r>
            <a:r>
              <a:rPr lang="da-DK" sz="1800" dirty="0"/>
              <a:t>af aktuelle </a:t>
            </a:r>
            <a:r>
              <a:rPr lang="da-DK" sz="1800" dirty="0" err="1"/>
              <a:t>issues</a:t>
            </a:r>
            <a:r>
              <a:rPr lang="da-DK" sz="1800" dirty="0"/>
              <a:t>. Jf. bilag A og B</a:t>
            </a:r>
          </a:p>
          <a:p>
            <a:pPr marL="342900" lvl="0" indent="-342900" algn="l">
              <a:buFont typeface="+mj-lt"/>
              <a:buAutoNum type="arabicPeriod" startAt="3"/>
            </a:pPr>
            <a:r>
              <a:rPr lang="da-DK" sz="1800" dirty="0"/>
              <a:t>Det videre arbejde. - Næste møde i projektforum er onsdag den 30. april kl. 9:00 – 11:30</a:t>
            </a:r>
          </a:p>
          <a:p>
            <a:pPr marL="342900" lvl="0" indent="-342900" algn="l">
              <a:buFont typeface="+mj-lt"/>
              <a:buAutoNum type="arabicPeriod" startAt="3"/>
            </a:pPr>
            <a:r>
              <a:rPr lang="da-DK" sz="1800" dirty="0" smtClean="0"/>
              <a:t>Evt</a:t>
            </a:r>
            <a:r>
              <a:rPr lang="da-DK" sz="1800" dirty="0"/>
              <a:t>.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3069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942" y="2528683"/>
            <a:ext cx="8229600" cy="576262"/>
          </a:xfrm>
        </p:spPr>
        <p:txBody>
          <a:bodyPr/>
          <a:lstStyle/>
          <a:p>
            <a:pPr lvl="0"/>
            <a:r>
              <a:rPr lang="da-DK" dirty="0" smtClean="0"/>
              <a:t>1. Godkendelse </a:t>
            </a:r>
            <a:r>
              <a:rPr lang="da-DK" dirty="0"/>
              <a:t>af dagsorden</a:t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14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728445" y="462403"/>
            <a:ext cx="8229600" cy="576262"/>
          </a:xfrm>
        </p:spPr>
        <p:txBody>
          <a:bodyPr/>
          <a:lstStyle/>
          <a:p>
            <a:pPr marL="457200" lvl="0" indent="-457200" algn="l"/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2. Orientering fra programledelsen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24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3" name="Tekstboks 2"/>
          <p:cNvSpPr txBox="1"/>
          <p:nvPr/>
        </p:nvSpPr>
        <p:spPr>
          <a:xfrm>
            <a:off x="517577" y="2088888"/>
            <a:ext cx="771524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buFontTx/>
              <a:buChar char="-"/>
            </a:pP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Arbejdsgruppe </a:t>
            </a:r>
            <a:r>
              <a:rPr lang="da-DK" sz="2000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lovgivningsarbejdet</a:t>
            </a:r>
          </a:p>
          <a:p>
            <a:pPr marL="342900" lvl="0" indent="-342900" algn="l">
              <a:buFontTx/>
              <a:buChar char="-"/>
            </a:pPr>
            <a:endParaRPr lang="da-DK" sz="2000" b="1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marL="342900" lvl="0" indent="-342900" algn="l">
              <a:buFontTx/>
              <a:buChar char="-"/>
            </a:pP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Forslag </a:t>
            </a:r>
            <a:r>
              <a:rPr lang="da-DK" sz="2000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til revision af modelregler, herunder håndtering af </a:t>
            </a: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metadata</a:t>
            </a:r>
          </a:p>
          <a:p>
            <a:pPr marL="342900" lvl="0" indent="-342900" algn="l">
              <a:buFontTx/>
              <a:buChar char="-"/>
            </a:pPr>
            <a:endParaRPr lang="da-DK" sz="2000" b="1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marL="342900" lvl="0" indent="-342900" algn="l">
              <a:buFontTx/>
              <a:buChar char="-"/>
            </a:pP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Demodag </a:t>
            </a:r>
            <a:r>
              <a:rPr lang="da-DK" sz="2000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hos finanssektoren </a:t>
            </a: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7.4</a:t>
            </a:r>
          </a:p>
          <a:p>
            <a:pPr marL="342900" lvl="0" indent="-342900" algn="l">
              <a:buFontTx/>
              <a:buChar char="-"/>
            </a:pPr>
            <a:endParaRPr lang="da-DK" sz="2000" b="1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marL="342900" lvl="0" indent="-342900" algn="l">
              <a:buFontTx/>
              <a:buChar char="-"/>
            </a:pP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Anvenderforum </a:t>
            </a:r>
            <a:r>
              <a:rPr lang="da-DK" sz="2000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forventet dato for </a:t>
            </a: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sættemøde</a:t>
            </a:r>
          </a:p>
          <a:p>
            <a:pPr marL="342900" lvl="0" indent="-342900" algn="l">
              <a:buFontTx/>
              <a:buChar char="-"/>
            </a:pPr>
            <a:endParaRPr lang="da-DK" sz="2000" b="1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marL="342900" lvl="0" indent="-342900" algn="l">
              <a:buFontTx/>
              <a:buChar char="-"/>
            </a:pP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Status </a:t>
            </a:r>
            <a:r>
              <a:rPr lang="da-DK" sz="2000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for GD1 til grunddatabestyrelsen</a:t>
            </a:r>
          </a:p>
          <a:p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74680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5138" y="1444676"/>
            <a:ext cx="8229600" cy="576262"/>
          </a:xfrm>
        </p:spPr>
        <p:txBody>
          <a:bodyPr/>
          <a:lstStyle/>
          <a:p>
            <a:r>
              <a:rPr lang="da-DK" dirty="0" smtClean="0"/>
              <a:t>3. </a:t>
            </a:r>
            <a:r>
              <a:rPr lang="da-DK" dirty="0"/>
              <a:t>Orientering fra projektlederne</a:t>
            </a:r>
            <a:br>
              <a:rPr lang="da-DK" dirty="0"/>
            </a:br>
            <a:r>
              <a:rPr lang="da-DK" dirty="0"/>
              <a:t>- Projekterne gennemgår indmeldt </a:t>
            </a:r>
            <a:r>
              <a:rPr lang="da-DK" dirty="0" smtClean="0"/>
              <a:t>statusrapport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Delprogram</a:t>
            </a:r>
            <a:endParaRPr lang="en-GB" dirty="0" smtClean="0"/>
          </a:p>
          <a:p>
            <a:r>
              <a:rPr lang="en-GB" dirty="0" err="1" smtClean="0">
                <a:hlinkClick r:id="rId3" action="ppaction://hlinkfile"/>
              </a:rPr>
              <a:t>Matriklen</a:t>
            </a:r>
            <a:endParaRPr lang="en-GB" dirty="0" smtClean="0"/>
          </a:p>
          <a:p>
            <a:r>
              <a:rPr lang="en-GB" dirty="0" smtClean="0"/>
              <a:t>BBR</a:t>
            </a:r>
          </a:p>
          <a:p>
            <a:r>
              <a:rPr lang="en-GB" dirty="0" smtClean="0"/>
              <a:t>Ejerfortegnelsen</a:t>
            </a:r>
            <a:endParaRPr lang="en-GB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317" y="2855413"/>
            <a:ext cx="3121020" cy="312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72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09575" y="2136348"/>
            <a:ext cx="8229600" cy="576262"/>
          </a:xfrm>
        </p:spPr>
        <p:txBody>
          <a:bodyPr/>
          <a:lstStyle/>
          <a:p>
            <a:pPr marL="342900" indent="-342900"/>
            <a:r>
              <a:rPr lang="da-DK" dirty="0"/>
              <a:t>4</a:t>
            </a:r>
            <a:r>
              <a:rPr lang="da-DK" dirty="0" smtClean="0"/>
              <a:t>. </a:t>
            </a:r>
            <a:r>
              <a:rPr lang="da-DK" dirty="0"/>
              <a:t>Det videre arbejde med beskrivelse af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hændelser </a:t>
            </a:r>
            <a:r>
              <a:rPr lang="da-DK" dirty="0"/>
              <a:t>og services</a:t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58291"/>
            <a:ext cx="8229600" cy="4050433"/>
          </a:xfrm>
        </p:spPr>
        <p:txBody>
          <a:bodyPr/>
          <a:lstStyle/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770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38150" y="1922463"/>
            <a:ext cx="8229600" cy="576262"/>
          </a:xfrm>
        </p:spPr>
        <p:txBody>
          <a:bodyPr/>
          <a:lstStyle/>
          <a:p>
            <a:pPr marL="342900" lvl="0" indent="-342900"/>
            <a:r>
              <a:rPr lang="da-DK" dirty="0"/>
              <a:t>5. Behandling af aktuelle </a:t>
            </a:r>
            <a:r>
              <a:rPr lang="da-DK" dirty="0" err="1"/>
              <a:t>issues</a:t>
            </a:r>
            <a:r>
              <a:rPr lang="da-DK" dirty="0"/>
              <a:t>. Jf. bilag A og B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83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5705" y="3081254"/>
            <a:ext cx="8229600" cy="576262"/>
          </a:xfrm>
        </p:spPr>
        <p:txBody>
          <a:bodyPr/>
          <a:lstStyle/>
          <a:p>
            <a:pPr marL="457200" lvl="0" indent="-457200" algn="l"/>
            <a:r>
              <a:rPr lang="da-DK" dirty="0"/>
              <a:t>6</a:t>
            </a:r>
            <a:r>
              <a:rPr lang="da-DK" dirty="0" smtClean="0"/>
              <a:t>. </a:t>
            </a:r>
            <a:r>
              <a:rPr lang="da-DK" dirty="0"/>
              <a:t>Det videre arbejde</a:t>
            </a:r>
            <a:r>
              <a:rPr lang="da-DK" dirty="0" smtClean="0"/>
              <a:t>.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Næste </a:t>
            </a:r>
            <a:r>
              <a:rPr lang="da-DK" dirty="0"/>
              <a:t>møde i projektforum er onsdag den 30. april kl. 9:00 – 11:30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43583" y="2122609"/>
            <a:ext cx="8229600" cy="576262"/>
          </a:xfrm>
        </p:spPr>
        <p:txBody>
          <a:bodyPr/>
          <a:lstStyle/>
          <a:p>
            <a:pPr marL="457200" lvl="0" indent="-457200"/>
            <a:r>
              <a:rPr lang="da-DK" dirty="0"/>
              <a:t>8</a:t>
            </a:r>
            <a:r>
              <a:rPr lang="da-DK" dirty="0" smtClean="0"/>
              <a:t>. </a:t>
            </a:r>
            <a:r>
              <a:rPr lang="da-DK" dirty="0"/>
              <a:t>Eventuelt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28-03-2014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10618</TotalTime>
  <Words>134</Words>
  <Application>Microsoft Office PowerPoint</Application>
  <PresentationFormat>Skærmshow (4:3)</PresentationFormat>
  <Paragraphs>69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Standarddesign</vt:lpstr>
      <vt:lpstr>Møde  i  GD1-projektforum</vt:lpstr>
      <vt:lpstr>Dagsorden</vt:lpstr>
      <vt:lpstr>1. Godkendelse af dagsorden </vt:lpstr>
      <vt:lpstr>    2. Orientering fra programledelsen    </vt:lpstr>
      <vt:lpstr>3. Orientering fra projektlederne - Projekterne gennemgår indmeldt statusrapport </vt:lpstr>
      <vt:lpstr>4. Det videre arbejde med beskrivelse af  hændelser og services  </vt:lpstr>
      <vt:lpstr>5. Behandling af aktuelle issues. Jf. bilag A og B</vt:lpstr>
      <vt:lpstr>6. Det videre arbejde.  Næste møde i projektforum er onsdag den 30. april kl. 9:00 – 11:30  </vt:lpstr>
      <vt:lpstr>8. Eventuelt</vt:lpstr>
    </vt:vector>
  </TitlesOfParts>
  <Company>Ministeriet for By, Bolig og Landistrikter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mli-mbbl</dc:creator>
  <cp:lastModifiedBy>Peter Lindbo Larsen</cp:lastModifiedBy>
  <cp:revision>436</cp:revision>
  <cp:lastPrinted>2013-08-27T13:10:56Z</cp:lastPrinted>
  <dcterms:created xsi:type="dcterms:W3CDTF">2011-10-31T13:45:58Z</dcterms:created>
  <dcterms:modified xsi:type="dcterms:W3CDTF">2014-03-18T11:48:36Z</dcterms:modified>
</cp:coreProperties>
</file>