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474" r:id="rId2"/>
    <p:sldId id="450" r:id="rId3"/>
    <p:sldId id="482" r:id="rId4"/>
    <p:sldId id="517" r:id="rId5"/>
    <p:sldId id="498" r:id="rId6"/>
    <p:sldId id="491" r:id="rId7"/>
    <p:sldId id="518" r:id="rId8"/>
    <p:sldId id="499" r:id="rId9"/>
    <p:sldId id="501" r:id="rId10"/>
    <p:sldId id="502" r:id="rId11"/>
  </p:sldIdLst>
  <p:sldSz cx="9144000" cy="6858000" type="screen4x3"/>
  <p:notesSz cx="6810375" cy="9942513"/>
  <p:defaultTextStyle>
    <a:defPPr>
      <a:defRPr lang="da-DK"/>
    </a:defPPr>
    <a:lvl1pPr algn="ctr" rtl="0" fontAlgn="base">
      <a:spcBef>
        <a:spcPct val="0"/>
      </a:spcBef>
      <a:spcAft>
        <a:spcPct val="0"/>
      </a:spcAft>
      <a:defRPr sz="2400" kern="1200">
        <a:solidFill>
          <a:schemeClr val="tx1"/>
        </a:solidFill>
        <a:latin typeface="Calibri" pitchFamily="34" charset="0"/>
        <a:ea typeface="+mn-ea"/>
        <a:cs typeface="+mn-cs"/>
      </a:defRPr>
    </a:lvl1pPr>
    <a:lvl2pPr marL="457200" algn="ctr" rtl="0" fontAlgn="base">
      <a:spcBef>
        <a:spcPct val="0"/>
      </a:spcBef>
      <a:spcAft>
        <a:spcPct val="0"/>
      </a:spcAft>
      <a:defRPr sz="2400" kern="1200">
        <a:solidFill>
          <a:schemeClr val="tx1"/>
        </a:solidFill>
        <a:latin typeface="Calibri" pitchFamily="34" charset="0"/>
        <a:ea typeface="+mn-ea"/>
        <a:cs typeface="+mn-cs"/>
      </a:defRPr>
    </a:lvl2pPr>
    <a:lvl3pPr marL="914400" algn="ctr" rtl="0" fontAlgn="base">
      <a:spcBef>
        <a:spcPct val="0"/>
      </a:spcBef>
      <a:spcAft>
        <a:spcPct val="0"/>
      </a:spcAft>
      <a:defRPr sz="2400" kern="1200">
        <a:solidFill>
          <a:schemeClr val="tx1"/>
        </a:solidFill>
        <a:latin typeface="Calibri" pitchFamily="34" charset="0"/>
        <a:ea typeface="+mn-ea"/>
        <a:cs typeface="+mn-cs"/>
      </a:defRPr>
    </a:lvl3pPr>
    <a:lvl4pPr marL="1371600" algn="ctr" rtl="0" fontAlgn="base">
      <a:spcBef>
        <a:spcPct val="0"/>
      </a:spcBef>
      <a:spcAft>
        <a:spcPct val="0"/>
      </a:spcAft>
      <a:defRPr sz="2400" kern="1200">
        <a:solidFill>
          <a:schemeClr val="tx1"/>
        </a:solidFill>
        <a:latin typeface="Calibri" pitchFamily="34" charset="0"/>
        <a:ea typeface="+mn-ea"/>
        <a:cs typeface="+mn-cs"/>
      </a:defRPr>
    </a:lvl4pPr>
    <a:lvl5pPr marL="1828800" algn="ctr" rtl="0" fontAlgn="base">
      <a:spcBef>
        <a:spcPct val="0"/>
      </a:spcBef>
      <a:spcAft>
        <a:spcPct val="0"/>
      </a:spcAft>
      <a:defRPr sz="2400" kern="1200">
        <a:solidFill>
          <a:schemeClr val="tx1"/>
        </a:solidFill>
        <a:latin typeface="Calibri" pitchFamily="34" charset="0"/>
        <a:ea typeface="+mn-ea"/>
        <a:cs typeface="+mn-cs"/>
      </a:defRPr>
    </a:lvl5pPr>
    <a:lvl6pPr marL="2286000" algn="l" defTabSz="914400" rtl="0" eaLnBrk="1" latinLnBrk="0" hangingPunct="1">
      <a:defRPr sz="2400" kern="1200">
        <a:solidFill>
          <a:schemeClr val="tx1"/>
        </a:solidFill>
        <a:latin typeface="Calibri" pitchFamily="34" charset="0"/>
        <a:ea typeface="+mn-ea"/>
        <a:cs typeface="+mn-cs"/>
      </a:defRPr>
    </a:lvl6pPr>
    <a:lvl7pPr marL="2743200" algn="l" defTabSz="914400" rtl="0" eaLnBrk="1" latinLnBrk="0" hangingPunct="1">
      <a:defRPr sz="2400" kern="1200">
        <a:solidFill>
          <a:schemeClr val="tx1"/>
        </a:solidFill>
        <a:latin typeface="Calibri" pitchFamily="34" charset="0"/>
        <a:ea typeface="+mn-ea"/>
        <a:cs typeface="+mn-cs"/>
      </a:defRPr>
    </a:lvl7pPr>
    <a:lvl8pPr marL="3200400" algn="l" defTabSz="914400" rtl="0" eaLnBrk="1" latinLnBrk="0" hangingPunct="1">
      <a:defRPr sz="2400" kern="1200">
        <a:solidFill>
          <a:schemeClr val="tx1"/>
        </a:solidFill>
        <a:latin typeface="Calibri" pitchFamily="34" charset="0"/>
        <a:ea typeface="+mn-ea"/>
        <a:cs typeface="+mn-cs"/>
      </a:defRPr>
    </a:lvl8pPr>
    <a:lvl9pPr marL="3657600" algn="l" defTabSz="914400" rtl="0" eaLnBrk="1" latinLnBrk="0" hangingPunct="1">
      <a:defRPr sz="2400"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CC"/>
    <a:srgbClr val="B8C15F"/>
    <a:srgbClr val="FFCCCC"/>
    <a:srgbClr val="FF9900"/>
    <a:srgbClr val="FFCC99"/>
    <a:srgbClr val="CCCCFF"/>
    <a:srgbClr val="FFFF00"/>
    <a:srgbClr val="FF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llemlayout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89" autoAdjust="0"/>
    <p:restoredTop sz="99299" autoAdjust="0"/>
  </p:normalViewPr>
  <p:slideViewPr>
    <p:cSldViewPr snapToGrid="0" showGuides="1">
      <p:cViewPr varScale="1">
        <p:scale>
          <a:sx n="103" d="100"/>
          <a:sy n="103" d="100"/>
        </p:scale>
        <p:origin x="-667" y="-67"/>
      </p:cViewPr>
      <p:guideLst>
        <p:guide orient="horz" pos="170"/>
        <p:guide pos="288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7625" y="0"/>
            <a:ext cx="2951163" cy="496888"/>
          </a:xfrm>
          <a:prstGeom prst="rect">
            <a:avLst/>
          </a:prstGeom>
        </p:spPr>
        <p:txBody>
          <a:bodyPr vert="horz" lIns="91440" tIns="45720" rIns="91440" bIns="45720" rtlCol="0"/>
          <a:lstStyle>
            <a:lvl1pPr algn="r">
              <a:defRPr sz="1200"/>
            </a:lvl1pPr>
          </a:lstStyle>
          <a:p>
            <a:fld id="{2069AC4E-E25F-4AAF-893B-9FA21F31CA06}" type="datetimeFigureOut">
              <a:rPr lang="da-DK" smtClean="0"/>
              <a:t>29-04-2014</a:t>
            </a:fld>
            <a:endParaRPr lang="da-DK"/>
          </a:p>
        </p:txBody>
      </p:sp>
      <p:sp>
        <p:nvSpPr>
          <p:cNvPr id="4" name="Pladsholder til sidefod 3"/>
          <p:cNvSpPr>
            <a:spLocks noGrp="1"/>
          </p:cNvSpPr>
          <p:nvPr>
            <p:ph type="ftr" sz="quarter" idx="2"/>
          </p:nvPr>
        </p:nvSpPr>
        <p:spPr>
          <a:xfrm>
            <a:off x="0" y="9444038"/>
            <a:ext cx="2951163" cy="496887"/>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7625" y="9444038"/>
            <a:ext cx="2951163" cy="496887"/>
          </a:xfrm>
          <a:prstGeom prst="rect">
            <a:avLst/>
          </a:prstGeom>
        </p:spPr>
        <p:txBody>
          <a:bodyPr vert="horz" lIns="91440" tIns="45720" rIns="91440" bIns="45720" rtlCol="0" anchor="b"/>
          <a:lstStyle>
            <a:lvl1pPr algn="r">
              <a:defRPr sz="1200"/>
            </a:lvl1pPr>
          </a:lstStyle>
          <a:p>
            <a:fld id="{A2CB128B-1213-44C4-968F-968845F96D07}" type="slidenum">
              <a:rPr lang="da-DK" smtClean="0"/>
              <a:t>‹nr.›</a:t>
            </a:fld>
            <a:endParaRPr lang="da-DK"/>
          </a:p>
        </p:txBody>
      </p:sp>
    </p:spTree>
    <p:extLst>
      <p:ext uri="{BB962C8B-B14F-4D97-AF65-F5344CB8AC3E}">
        <p14:creationId xmlns:p14="http://schemas.microsoft.com/office/powerpoint/2010/main" val="40315263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da-DK"/>
          </a:p>
        </p:txBody>
      </p:sp>
      <p:sp>
        <p:nvSpPr>
          <p:cNvPr id="4099" name="Rectangle 3"/>
          <p:cNvSpPr>
            <a:spLocks noGrp="1" noChangeArrowheads="1"/>
          </p:cNvSpPr>
          <p:nvPr>
            <p:ph type="dt" idx="1"/>
          </p:nvPr>
        </p:nvSpPr>
        <p:spPr bwMode="auto">
          <a:xfrm>
            <a:off x="3857625"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da-DK"/>
          </a:p>
        </p:txBody>
      </p:sp>
      <p:sp>
        <p:nvSpPr>
          <p:cNvPr id="20484" name="Rectangle 4"/>
          <p:cNvSpPr>
            <a:spLocks noGrp="1" noRot="1" noChangeAspect="1" noChangeArrowheads="1" noTextEdit="1"/>
          </p:cNvSpPr>
          <p:nvPr>
            <p:ph type="sldImg" idx="2"/>
          </p:nvPr>
        </p:nvSpPr>
        <p:spPr bwMode="auto">
          <a:xfrm>
            <a:off x="920750" y="746125"/>
            <a:ext cx="4970463"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1038" y="4722813"/>
            <a:ext cx="54483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4102" name="Rectangle 6"/>
          <p:cNvSpPr>
            <a:spLocks noGrp="1" noChangeArrowheads="1"/>
          </p:cNvSpPr>
          <p:nvPr>
            <p:ph type="ftr" sz="quarter" idx="4"/>
          </p:nvPr>
        </p:nvSpPr>
        <p:spPr bwMode="auto">
          <a:xfrm>
            <a:off x="0" y="9444038"/>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da-DK"/>
          </a:p>
        </p:txBody>
      </p:sp>
      <p:sp>
        <p:nvSpPr>
          <p:cNvPr id="4103" name="Rectangle 7"/>
          <p:cNvSpPr>
            <a:spLocks noGrp="1" noChangeArrowheads="1"/>
          </p:cNvSpPr>
          <p:nvPr>
            <p:ph type="sldNum" sz="quarter" idx="5"/>
          </p:nvPr>
        </p:nvSpPr>
        <p:spPr bwMode="auto">
          <a:xfrm>
            <a:off x="3857625" y="9444038"/>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9473453-C2E5-4032-8307-CF0C3E347BDC}" type="slidenum">
              <a:rPr lang="da-DK"/>
              <a:pPr>
                <a:defRPr/>
              </a:pPr>
              <a:t>‹nr.›</a:t>
            </a:fld>
            <a:endParaRPr lang="da-DK"/>
          </a:p>
        </p:txBody>
      </p:sp>
    </p:spTree>
    <p:extLst>
      <p:ext uri="{BB962C8B-B14F-4D97-AF65-F5344CB8AC3E}">
        <p14:creationId xmlns:p14="http://schemas.microsoft.com/office/powerpoint/2010/main" val="1120902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a:p>
        </p:txBody>
      </p:sp>
      <p:sp>
        <p:nvSpPr>
          <p:cNvPr id="4" name="Pladsholder til diasnummer 3"/>
          <p:cNvSpPr>
            <a:spLocks noGrp="1"/>
          </p:cNvSpPr>
          <p:nvPr>
            <p:ph type="sldNum" sz="quarter" idx="10"/>
          </p:nvPr>
        </p:nvSpPr>
        <p:spPr/>
        <p:txBody>
          <a:bodyPr/>
          <a:lstStyle/>
          <a:p>
            <a:pPr>
              <a:defRPr/>
            </a:pPr>
            <a:fld id="{19473453-C2E5-4032-8307-CF0C3E347BDC}" type="slidenum">
              <a:rPr lang="da-DK" smtClean="0"/>
              <a:pPr>
                <a:defRPr/>
              </a:pPr>
              <a:t>1</a:t>
            </a:fld>
            <a:endParaRPr lang="da-DK"/>
          </a:p>
        </p:txBody>
      </p:sp>
    </p:spTree>
    <p:extLst>
      <p:ext uri="{BB962C8B-B14F-4D97-AF65-F5344CB8AC3E}">
        <p14:creationId xmlns:p14="http://schemas.microsoft.com/office/powerpoint/2010/main" val="2349545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a:p>
        </p:txBody>
      </p:sp>
      <p:sp>
        <p:nvSpPr>
          <p:cNvPr id="4" name="Pladsholder til diasnummer 3"/>
          <p:cNvSpPr>
            <a:spLocks noGrp="1"/>
          </p:cNvSpPr>
          <p:nvPr>
            <p:ph type="sldNum" sz="quarter" idx="10"/>
          </p:nvPr>
        </p:nvSpPr>
        <p:spPr/>
        <p:txBody>
          <a:bodyPr/>
          <a:lstStyle/>
          <a:p>
            <a:pPr>
              <a:defRPr/>
            </a:pPr>
            <a:fld id="{19473453-C2E5-4032-8307-CF0C3E347BDC}" type="slidenum">
              <a:rPr lang="da-DK" smtClean="0"/>
              <a:pPr>
                <a:defRPr/>
              </a:pPr>
              <a:t>10</a:t>
            </a:fld>
            <a:endParaRPr lang="da-DK"/>
          </a:p>
        </p:txBody>
      </p:sp>
    </p:spTree>
    <p:extLst>
      <p:ext uri="{BB962C8B-B14F-4D97-AF65-F5344CB8AC3E}">
        <p14:creationId xmlns:p14="http://schemas.microsoft.com/office/powerpoint/2010/main" val="3340177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a:p>
        </p:txBody>
      </p:sp>
      <p:sp>
        <p:nvSpPr>
          <p:cNvPr id="4" name="Pladsholder til diasnummer 3"/>
          <p:cNvSpPr>
            <a:spLocks noGrp="1"/>
          </p:cNvSpPr>
          <p:nvPr>
            <p:ph type="sldNum" sz="quarter" idx="10"/>
          </p:nvPr>
        </p:nvSpPr>
        <p:spPr/>
        <p:txBody>
          <a:bodyPr/>
          <a:lstStyle/>
          <a:p>
            <a:pPr>
              <a:defRPr/>
            </a:pPr>
            <a:fld id="{19473453-C2E5-4032-8307-CF0C3E347BDC}" type="slidenum">
              <a:rPr lang="da-DK" smtClean="0"/>
              <a:pPr>
                <a:defRPr/>
              </a:pPr>
              <a:t>2</a:t>
            </a:fld>
            <a:endParaRPr lang="da-DK"/>
          </a:p>
        </p:txBody>
      </p:sp>
    </p:spTree>
    <p:extLst>
      <p:ext uri="{BB962C8B-B14F-4D97-AF65-F5344CB8AC3E}">
        <p14:creationId xmlns:p14="http://schemas.microsoft.com/office/powerpoint/2010/main" val="2339149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a:p>
        </p:txBody>
      </p:sp>
      <p:sp>
        <p:nvSpPr>
          <p:cNvPr id="4" name="Pladsholder til diasnummer 3"/>
          <p:cNvSpPr>
            <a:spLocks noGrp="1"/>
          </p:cNvSpPr>
          <p:nvPr>
            <p:ph type="sldNum" sz="quarter" idx="10"/>
          </p:nvPr>
        </p:nvSpPr>
        <p:spPr/>
        <p:txBody>
          <a:bodyPr/>
          <a:lstStyle/>
          <a:p>
            <a:pPr>
              <a:defRPr/>
            </a:pPr>
            <a:fld id="{19473453-C2E5-4032-8307-CF0C3E347BDC}" type="slidenum">
              <a:rPr lang="da-DK" smtClean="0"/>
              <a:pPr>
                <a:defRPr/>
              </a:pPr>
              <a:t>3</a:t>
            </a:fld>
            <a:endParaRPr lang="da-DK"/>
          </a:p>
        </p:txBody>
      </p:sp>
    </p:spTree>
    <p:extLst>
      <p:ext uri="{BB962C8B-B14F-4D97-AF65-F5344CB8AC3E}">
        <p14:creationId xmlns:p14="http://schemas.microsoft.com/office/powerpoint/2010/main" val="3340177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a:p>
        </p:txBody>
      </p:sp>
      <p:sp>
        <p:nvSpPr>
          <p:cNvPr id="4" name="Pladsholder til diasnummer 3"/>
          <p:cNvSpPr>
            <a:spLocks noGrp="1"/>
          </p:cNvSpPr>
          <p:nvPr>
            <p:ph type="sldNum" sz="quarter" idx="10"/>
          </p:nvPr>
        </p:nvSpPr>
        <p:spPr/>
        <p:txBody>
          <a:bodyPr/>
          <a:lstStyle/>
          <a:p>
            <a:pPr>
              <a:defRPr/>
            </a:pPr>
            <a:fld id="{19473453-C2E5-4032-8307-CF0C3E347BDC}" type="slidenum">
              <a:rPr lang="da-DK" smtClean="0"/>
              <a:pPr>
                <a:defRPr/>
              </a:pPr>
              <a:t>4</a:t>
            </a:fld>
            <a:endParaRPr lang="da-DK"/>
          </a:p>
        </p:txBody>
      </p:sp>
    </p:spTree>
    <p:extLst>
      <p:ext uri="{BB962C8B-B14F-4D97-AF65-F5344CB8AC3E}">
        <p14:creationId xmlns:p14="http://schemas.microsoft.com/office/powerpoint/2010/main" val="3234592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a:p>
        </p:txBody>
      </p:sp>
      <p:sp>
        <p:nvSpPr>
          <p:cNvPr id="4" name="Pladsholder til diasnummer 3"/>
          <p:cNvSpPr>
            <a:spLocks noGrp="1"/>
          </p:cNvSpPr>
          <p:nvPr>
            <p:ph type="sldNum" sz="quarter" idx="10"/>
          </p:nvPr>
        </p:nvSpPr>
        <p:spPr/>
        <p:txBody>
          <a:bodyPr/>
          <a:lstStyle/>
          <a:p>
            <a:pPr>
              <a:defRPr/>
            </a:pPr>
            <a:fld id="{19473453-C2E5-4032-8307-CF0C3E347BDC}" type="slidenum">
              <a:rPr lang="da-DK" smtClean="0"/>
              <a:pPr>
                <a:defRPr/>
              </a:pPr>
              <a:t>5</a:t>
            </a:fld>
            <a:endParaRPr lang="da-DK"/>
          </a:p>
        </p:txBody>
      </p:sp>
    </p:spTree>
    <p:extLst>
      <p:ext uri="{BB962C8B-B14F-4D97-AF65-F5344CB8AC3E}">
        <p14:creationId xmlns:p14="http://schemas.microsoft.com/office/powerpoint/2010/main" val="3340177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a:p>
        </p:txBody>
      </p:sp>
      <p:sp>
        <p:nvSpPr>
          <p:cNvPr id="4" name="Pladsholder til diasnummer 3"/>
          <p:cNvSpPr>
            <a:spLocks noGrp="1"/>
          </p:cNvSpPr>
          <p:nvPr>
            <p:ph type="sldNum" sz="quarter" idx="10"/>
          </p:nvPr>
        </p:nvSpPr>
        <p:spPr/>
        <p:txBody>
          <a:bodyPr/>
          <a:lstStyle/>
          <a:p>
            <a:pPr>
              <a:defRPr/>
            </a:pPr>
            <a:fld id="{19473453-C2E5-4032-8307-CF0C3E347BDC}" type="slidenum">
              <a:rPr lang="da-DK" smtClean="0"/>
              <a:pPr>
                <a:defRPr/>
              </a:pPr>
              <a:t>6</a:t>
            </a:fld>
            <a:endParaRPr lang="da-DK"/>
          </a:p>
        </p:txBody>
      </p:sp>
    </p:spTree>
    <p:extLst>
      <p:ext uri="{BB962C8B-B14F-4D97-AF65-F5344CB8AC3E}">
        <p14:creationId xmlns:p14="http://schemas.microsoft.com/office/powerpoint/2010/main" val="3340177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a:p>
        </p:txBody>
      </p:sp>
      <p:sp>
        <p:nvSpPr>
          <p:cNvPr id="4" name="Pladsholder til diasnummer 3"/>
          <p:cNvSpPr>
            <a:spLocks noGrp="1"/>
          </p:cNvSpPr>
          <p:nvPr>
            <p:ph type="sldNum" sz="quarter" idx="10"/>
          </p:nvPr>
        </p:nvSpPr>
        <p:spPr/>
        <p:txBody>
          <a:bodyPr/>
          <a:lstStyle/>
          <a:p>
            <a:pPr>
              <a:defRPr/>
            </a:pPr>
            <a:fld id="{19473453-C2E5-4032-8307-CF0C3E347BDC}" type="slidenum">
              <a:rPr lang="da-DK" smtClean="0"/>
              <a:pPr>
                <a:defRPr/>
              </a:pPr>
              <a:t>7</a:t>
            </a:fld>
            <a:endParaRPr lang="da-DK"/>
          </a:p>
        </p:txBody>
      </p:sp>
    </p:spTree>
    <p:extLst>
      <p:ext uri="{BB962C8B-B14F-4D97-AF65-F5344CB8AC3E}">
        <p14:creationId xmlns:p14="http://schemas.microsoft.com/office/powerpoint/2010/main" val="2300875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a:p>
        </p:txBody>
      </p:sp>
      <p:sp>
        <p:nvSpPr>
          <p:cNvPr id="4" name="Pladsholder til diasnummer 3"/>
          <p:cNvSpPr>
            <a:spLocks noGrp="1"/>
          </p:cNvSpPr>
          <p:nvPr>
            <p:ph type="sldNum" sz="quarter" idx="10"/>
          </p:nvPr>
        </p:nvSpPr>
        <p:spPr/>
        <p:txBody>
          <a:bodyPr/>
          <a:lstStyle/>
          <a:p>
            <a:pPr>
              <a:defRPr/>
            </a:pPr>
            <a:fld id="{19473453-C2E5-4032-8307-CF0C3E347BDC}" type="slidenum">
              <a:rPr lang="da-DK" smtClean="0"/>
              <a:pPr>
                <a:defRPr/>
              </a:pPr>
              <a:t>8</a:t>
            </a:fld>
            <a:endParaRPr lang="da-DK"/>
          </a:p>
        </p:txBody>
      </p:sp>
    </p:spTree>
    <p:extLst>
      <p:ext uri="{BB962C8B-B14F-4D97-AF65-F5344CB8AC3E}">
        <p14:creationId xmlns:p14="http://schemas.microsoft.com/office/powerpoint/2010/main" val="3340177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a:p>
        </p:txBody>
      </p:sp>
      <p:sp>
        <p:nvSpPr>
          <p:cNvPr id="4" name="Pladsholder til diasnummer 3"/>
          <p:cNvSpPr>
            <a:spLocks noGrp="1"/>
          </p:cNvSpPr>
          <p:nvPr>
            <p:ph type="sldNum" sz="quarter" idx="10"/>
          </p:nvPr>
        </p:nvSpPr>
        <p:spPr/>
        <p:txBody>
          <a:bodyPr/>
          <a:lstStyle/>
          <a:p>
            <a:pPr>
              <a:defRPr/>
            </a:pPr>
            <a:fld id="{19473453-C2E5-4032-8307-CF0C3E347BDC}" type="slidenum">
              <a:rPr lang="da-DK" smtClean="0"/>
              <a:pPr>
                <a:defRPr/>
              </a:pPr>
              <a:t>9</a:t>
            </a:fld>
            <a:endParaRPr lang="da-DK"/>
          </a:p>
        </p:txBody>
      </p:sp>
    </p:spTree>
    <p:extLst>
      <p:ext uri="{BB962C8B-B14F-4D97-AF65-F5344CB8AC3E}">
        <p14:creationId xmlns:p14="http://schemas.microsoft.com/office/powerpoint/2010/main" val="3340177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4" name="Picture 7" descr="mbbl_logo_rgb_sto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260350"/>
            <a:ext cx="3816350"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685800" y="2130425"/>
            <a:ext cx="7772400" cy="1730375"/>
          </a:xfrm>
        </p:spPr>
        <p:txBody>
          <a:bodyPr/>
          <a:lstStyle>
            <a:lvl1pPr>
              <a:defRPr sz="3600"/>
            </a:lvl1pPr>
          </a:lstStyle>
          <a:p>
            <a:pPr lvl="0"/>
            <a:r>
              <a:rPr lang="da-DK" noProof="0" smtClean="0"/>
              <a:t>Klik for at redigere titeltypografi i masteren</a:t>
            </a:r>
          </a:p>
        </p:txBody>
      </p:sp>
      <p:sp>
        <p:nvSpPr>
          <p:cNvPr id="6147" name="Rectangle 3"/>
          <p:cNvSpPr>
            <a:spLocks noGrp="1" noChangeArrowheads="1"/>
          </p:cNvSpPr>
          <p:nvPr>
            <p:ph type="subTitle" idx="1"/>
          </p:nvPr>
        </p:nvSpPr>
        <p:spPr>
          <a:xfrm>
            <a:off x="1371600" y="4292600"/>
            <a:ext cx="6400800" cy="1346200"/>
          </a:xfrm>
        </p:spPr>
        <p:txBody>
          <a:bodyPr/>
          <a:lstStyle>
            <a:lvl1pPr marL="0" indent="0" algn="ctr">
              <a:buFontTx/>
              <a:buNone/>
              <a:defRPr sz="2400"/>
            </a:lvl1pPr>
          </a:lstStyle>
          <a:p>
            <a:pPr lvl="0"/>
            <a:r>
              <a:rPr lang="da-DK" noProof="0" smtClean="0"/>
              <a:t>Klik for at redigere undertiteltypografien i masteren</a:t>
            </a:r>
          </a:p>
        </p:txBody>
      </p:sp>
    </p:spTree>
    <p:extLst>
      <p:ext uri="{BB962C8B-B14F-4D97-AF65-F5344CB8AC3E}">
        <p14:creationId xmlns:p14="http://schemas.microsoft.com/office/powerpoint/2010/main" val="2302651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r>
              <a:rPr lang="da-DK" smtClean="0"/>
              <a:t>30-04-2014</a:t>
            </a:r>
            <a:endParaRPr lang="da-DK"/>
          </a:p>
        </p:txBody>
      </p:sp>
      <p:sp>
        <p:nvSpPr>
          <p:cNvPr id="5" name="Rectangle 5"/>
          <p:cNvSpPr>
            <a:spLocks noGrp="1" noChangeArrowheads="1"/>
          </p:cNvSpPr>
          <p:nvPr>
            <p:ph type="ftr" sz="quarter" idx="11"/>
          </p:nvPr>
        </p:nvSpPr>
        <p:spPr>
          <a:ln/>
        </p:spPr>
        <p:txBody>
          <a:bodyPr/>
          <a:lstStyle>
            <a:lvl1pPr>
              <a:defRPr/>
            </a:lvl1pPr>
          </a:lstStyle>
          <a:p>
            <a:pPr>
              <a:defRPr/>
            </a:pPr>
            <a:r>
              <a:rPr lang="da-DK" smtClean="0"/>
              <a:t>Ejendomsdataprogrammet - Projektforum</a:t>
            </a: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BF21D396-2A5A-4118-BAF9-EBBCA9FC50FB}" type="slidenum">
              <a:rPr lang="da-DK"/>
              <a:pPr>
                <a:defRPr/>
              </a:pPr>
              <a:t>‹nr.›</a:t>
            </a:fld>
            <a:endParaRPr lang="da-DK"/>
          </a:p>
        </p:txBody>
      </p:sp>
    </p:spTree>
    <p:extLst>
      <p:ext uri="{BB962C8B-B14F-4D97-AF65-F5344CB8AC3E}">
        <p14:creationId xmlns:p14="http://schemas.microsoft.com/office/powerpoint/2010/main" val="522017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1341438"/>
            <a:ext cx="2057400" cy="4967287"/>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1341438"/>
            <a:ext cx="6019800" cy="4967287"/>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r>
              <a:rPr lang="da-DK" smtClean="0"/>
              <a:t>30-04-2014</a:t>
            </a:r>
            <a:endParaRPr lang="da-DK"/>
          </a:p>
        </p:txBody>
      </p:sp>
      <p:sp>
        <p:nvSpPr>
          <p:cNvPr id="5" name="Rectangle 5"/>
          <p:cNvSpPr>
            <a:spLocks noGrp="1" noChangeArrowheads="1"/>
          </p:cNvSpPr>
          <p:nvPr>
            <p:ph type="ftr" sz="quarter" idx="11"/>
          </p:nvPr>
        </p:nvSpPr>
        <p:spPr>
          <a:ln/>
        </p:spPr>
        <p:txBody>
          <a:bodyPr/>
          <a:lstStyle>
            <a:lvl1pPr>
              <a:defRPr/>
            </a:lvl1pPr>
          </a:lstStyle>
          <a:p>
            <a:pPr>
              <a:defRPr/>
            </a:pPr>
            <a:r>
              <a:rPr lang="da-DK" smtClean="0"/>
              <a:t>Ejendomsdataprogrammet - Projektforum</a:t>
            </a: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30E0649C-C5CD-4A35-A5FB-069B2275CB95}" type="slidenum">
              <a:rPr lang="da-DK"/>
              <a:pPr>
                <a:defRPr/>
              </a:pPr>
              <a:t>‹nr.›</a:t>
            </a:fld>
            <a:endParaRPr lang="da-DK"/>
          </a:p>
        </p:txBody>
      </p:sp>
    </p:spTree>
    <p:extLst>
      <p:ext uri="{BB962C8B-B14F-4D97-AF65-F5344CB8AC3E}">
        <p14:creationId xmlns:p14="http://schemas.microsoft.com/office/powerpoint/2010/main" val="2931615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r>
              <a:rPr lang="da-DK" smtClean="0"/>
              <a:t>30-04-2014</a:t>
            </a:r>
            <a:endParaRPr lang="da-DK"/>
          </a:p>
        </p:txBody>
      </p:sp>
      <p:sp>
        <p:nvSpPr>
          <p:cNvPr id="5" name="Rectangle 5"/>
          <p:cNvSpPr>
            <a:spLocks noGrp="1" noChangeArrowheads="1"/>
          </p:cNvSpPr>
          <p:nvPr>
            <p:ph type="ftr" sz="quarter" idx="11"/>
          </p:nvPr>
        </p:nvSpPr>
        <p:spPr>
          <a:ln/>
        </p:spPr>
        <p:txBody>
          <a:bodyPr/>
          <a:lstStyle>
            <a:lvl1pPr>
              <a:defRPr/>
            </a:lvl1pPr>
          </a:lstStyle>
          <a:p>
            <a:pPr>
              <a:defRPr/>
            </a:pPr>
            <a:r>
              <a:rPr lang="da-DK" smtClean="0"/>
              <a:t>Ejendomsdataprogrammet - Projektforum</a:t>
            </a: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11BE6926-518D-4F26-9A0D-097BC7A1DEB2}" type="slidenum">
              <a:rPr lang="da-DK"/>
              <a:pPr>
                <a:defRPr/>
              </a:pPr>
              <a:t>‹nr.›</a:t>
            </a:fld>
            <a:endParaRPr lang="da-DK"/>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4384" y="124358"/>
            <a:ext cx="1499616" cy="978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487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Rectangle 4"/>
          <p:cNvSpPr>
            <a:spLocks noGrp="1" noChangeArrowheads="1"/>
          </p:cNvSpPr>
          <p:nvPr>
            <p:ph type="dt" sz="half" idx="10"/>
          </p:nvPr>
        </p:nvSpPr>
        <p:spPr>
          <a:ln/>
        </p:spPr>
        <p:txBody>
          <a:bodyPr/>
          <a:lstStyle>
            <a:lvl1pPr>
              <a:defRPr/>
            </a:lvl1pPr>
          </a:lstStyle>
          <a:p>
            <a:pPr>
              <a:defRPr/>
            </a:pPr>
            <a:r>
              <a:rPr lang="da-DK" smtClean="0"/>
              <a:t>30-04-2014</a:t>
            </a:r>
            <a:endParaRPr lang="da-DK"/>
          </a:p>
        </p:txBody>
      </p:sp>
      <p:sp>
        <p:nvSpPr>
          <p:cNvPr id="5" name="Rectangle 5"/>
          <p:cNvSpPr>
            <a:spLocks noGrp="1" noChangeArrowheads="1"/>
          </p:cNvSpPr>
          <p:nvPr>
            <p:ph type="ftr" sz="quarter" idx="11"/>
          </p:nvPr>
        </p:nvSpPr>
        <p:spPr>
          <a:ln/>
        </p:spPr>
        <p:txBody>
          <a:bodyPr/>
          <a:lstStyle>
            <a:lvl1pPr>
              <a:defRPr/>
            </a:lvl1pPr>
          </a:lstStyle>
          <a:p>
            <a:pPr>
              <a:defRPr/>
            </a:pPr>
            <a:r>
              <a:rPr lang="da-DK" smtClean="0"/>
              <a:t>Ejendomsdataprogrammet - Projektforum</a:t>
            </a: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812793F3-06E3-447D-91D1-AE466A7E44B5}" type="slidenum">
              <a:rPr lang="da-DK"/>
              <a:pPr>
                <a:defRPr/>
              </a:pPr>
              <a:t>‹nr.›</a:t>
            </a:fld>
            <a:endParaRPr lang="da-DK"/>
          </a:p>
        </p:txBody>
      </p:sp>
    </p:spTree>
    <p:extLst>
      <p:ext uri="{BB962C8B-B14F-4D97-AF65-F5344CB8AC3E}">
        <p14:creationId xmlns:p14="http://schemas.microsoft.com/office/powerpoint/2010/main" val="2074395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2276475"/>
            <a:ext cx="4038600"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2276475"/>
            <a:ext cx="4038600"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4"/>
          <p:cNvSpPr>
            <a:spLocks noGrp="1" noChangeArrowheads="1"/>
          </p:cNvSpPr>
          <p:nvPr>
            <p:ph type="dt" sz="half" idx="10"/>
          </p:nvPr>
        </p:nvSpPr>
        <p:spPr>
          <a:ln/>
        </p:spPr>
        <p:txBody>
          <a:bodyPr/>
          <a:lstStyle>
            <a:lvl1pPr>
              <a:defRPr/>
            </a:lvl1pPr>
          </a:lstStyle>
          <a:p>
            <a:pPr>
              <a:defRPr/>
            </a:pPr>
            <a:r>
              <a:rPr lang="da-DK" smtClean="0"/>
              <a:t>30-04-2014</a:t>
            </a:r>
            <a:endParaRPr lang="da-DK"/>
          </a:p>
        </p:txBody>
      </p:sp>
      <p:sp>
        <p:nvSpPr>
          <p:cNvPr id="6" name="Rectangle 5"/>
          <p:cNvSpPr>
            <a:spLocks noGrp="1" noChangeArrowheads="1"/>
          </p:cNvSpPr>
          <p:nvPr>
            <p:ph type="ftr" sz="quarter" idx="11"/>
          </p:nvPr>
        </p:nvSpPr>
        <p:spPr>
          <a:ln/>
        </p:spPr>
        <p:txBody>
          <a:bodyPr/>
          <a:lstStyle>
            <a:lvl1pPr>
              <a:defRPr/>
            </a:lvl1pPr>
          </a:lstStyle>
          <a:p>
            <a:pPr>
              <a:defRPr/>
            </a:pPr>
            <a:r>
              <a:rPr lang="da-DK" smtClean="0"/>
              <a:t>Ejendomsdataprogrammet - Projektforum</a:t>
            </a: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2BB1B9DD-4DEC-47FB-99DE-F99F9E386383}" type="slidenum">
              <a:rPr lang="da-DK"/>
              <a:pPr>
                <a:defRPr/>
              </a:pPr>
              <a:t>‹nr.›</a:t>
            </a:fld>
            <a:endParaRPr lang="da-DK"/>
          </a:p>
        </p:txBody>
      </p:sp>
    </p:spTree>
    <p:extLst>
      <p:ext uri="{BB962C8B-B14F-4D97-AF65-F5344CB8AC3E}">
        <p14:creationId xmlns:p14="http://schemas.microsoft.com/office/powerpoint/2010/main" val="1865724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4"/>
          <p:cNvSpPr>
            <a:spLocks noGrp="1" noChangeArrowheads="1"/>
          </p:cNvSpPr>
          <p:nvPr>
            <p:ph type="dt" sz="half" idx="10"/>
          </p:nvPr>
        </p:nvSpPr>
        <p:spPr>
          <a:ln/>
        </p:spPr>
        <p:txBody>
          <a:bodyPr/>
          <a:lstStyle>
            <a:lvl1pPr>
              <a:defRPr/>
            </a:lvl1pPr>
          </a:lstStyle>
          <a:p>
            <a:pPr>
              <a:defRPr/>
            </a:pPr>
            <a:r>
              <a:rPr lang="da-DK" smtClean="0"/>
              <a:t>30-04-2014</a:t>
            </a:r>
            <a:endParaRPr lang="da-DK"/>
          </a:p>
        </p:txBody>
      </p:sp>
      <p:sp>
        <p:nvSpPr>
          <p:cNvPr id="8" name="Rectangle 5"/>
          <p:cNvSpPr>
            <a:spLocks noGrp="1" noChangeArrowheads="1"/>
          </p:cNvSpPr>
          <p:nvPr>
            <p:ph type="ftr" sz="quarter" idx="11"/>
          </p:nvPr>
        </p:nvSpPr>
        <p:spPr>
          <a:ln/>
        </p:spPr>
        <p:txBody>
          <a:bodyPr/>
          <a:lstStyle>
            <a:lvl1pPr>
              <a:defRPr/>
            </a:lvl1pPr>
          </a:lstStyle>
          <a:p>
            <a:pPr>
              <a:defRPr/>
            </a:pPr>
            <a:r>
              <a:rPr lang="da-DK" smtClean="0"/>
              <a:t>Ejendomsdataprogrammet - Projektforum</a:t>
            </a:r>
            <a:endParaRPr lang="da-DK"/>
          </a:p>
        </p:txBody>
      </p:sp>
      <p:sp>
        <p:nvSpPr>
          <p:cNvPr id="9" name="Rectangle 6"/>
          <p:cNvSpPr>
            <a:spLocks noGrp="1" noChangeArrowheads="1"/>
          </p:cNvSpPr>
          <p:nvPr>
            <p:ph type="sldNum" sz="quarter" idx="12"/>
          </p:nvPr>
        </p:nvSpPr>
        <p:spPr>
          <a:ln/>
        </p:spPr>
        <p:txBody>
          <a:bodyPr/>
          <a:lstStyle>
            <a:lvl1pPr>
              <a:defRPr/>
            </a:lvl1pPr>
          </a:lstStyle>
          <a:p>
            <a:pPr>
              <a:defRPr/>
            </a:pPr>
            <a:fld id="{94936B76-CB99-4A35-BCB4-7A56DDD1F375}" type="slidenum">
              <a:rPr lang="da-DK"/>
              <a:pPr>
                <a:defRPr/>
              </a:pPr>
              <a:t>‹nr.›</a:t>
            </a:fld>
            <a:endParaRPr lang="da-DK"/>
          </a:p>
        </p:txBody>
      </p:sp>
    </p:spTree>
    <p:extLst>
      <p:ext uri="{BB962C8B-B14F-4D97-AF65-F5344CB8AC3E}">
        <p14:creationId xmlns:p14="http://schemas.microsoft.com/office/powerpoint/2010/main" val="2408117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Rectangle 4"/>
          <p:cNvSpPr>
            <a:spLocks noGrp="1" noChangeArrowheads="1"/>
          </p:cNvSpPr>
          <p:nvPr>
            <p:ph type="dt" sz="half" idx="10"/>
          </p:nvPr>
        </p:nvSpPr>
        <p:spPr>
          <a:ln/>
        </p:spPr>
        <p:txBody>
          <a:bodyPr/>
          <a:lstStyle>
            <a:lvl1pPr>
              <a:defRPr/>
            </a:lvl1pPr>
          </a:lstStyle>
          <a:p>
            <a:pPr>
              <a:defRPr/>
            </a:pPr>
            <a:r>
              <a:rPr lang="da-DK" smtClean="0"/>
              <a:t>30-04-2014</a:t>
            </a:r>
            <a:endParaRPr lang="da-DK"/>
          </a:p>
        </p:txBody>
      </p:sp>
      <p:sp>
        <p:nvSpPr>
          <p:cNvPr id="4" name="Rectangle 5"/>
          <p:cNvSpPr>
            <a:spLocks noGrp="1" noChangeArrowheads="1"/>
          </p:cNvSpPr>
          <p:nvPr>
            <p:ph type="ftr" sz="quarter" idx="11"/>
          </p:nvPr>
        </p:nvSpPr>
        <p:spPr>
          <a:ln/>
        </p:spPr>
        <p:txBody>
          <a:bodyPr/>
          <a:lstStyle>
            <a:lvl1pPr>
              <a:defRPr/>
            </a:lvl1pPr>
          </a:lstStyle>
          <a:p>
            <a:pPr>
              <a:defRPr/>
            </a:pPr>
            <a:r>
              <a:rPr lang="da-DK" smtClean="0"/>
              <a:t>Ejendomsdataprogrammet - Projektforum</a:t>
            </a:r>
            <a:endParaRPr lang="da-DK"/>
          </a:p>
        </p:txBody>
      </p:sp>
      <p:sp>
        <p:nvSpPr>
          <p:cNvPr id="5" name="Rectangle 6"/>
          <p:cNvSpPr>
            <a:spLocks noGrp="1" noChangeArrowheads="1"/>
          </p:cNvSpPr>
          <p:nvPr>
            <p:ph type="sldNum" sz="quarter" idx="12"/>
          </p:nvPr>
        </p:nvSpPr>
        <p:spPr>
          <a:ln/>
        </p:spPr>
        <p:txBody>
          <a:bodyPr/>
          <a:lstStyle>
            <a:lvl1pPr>
              <a:defRPr/>
            </a:lvl1pPr>
          </a:lstStyle>
          <a:p>
            <a:pPr>
              <a:defRPr/>
            </a:pPr>
            <a:fld id="{CBF1AB46-FA4B-4A59-B3B3-84FE949474FA}" type="slidenum">
              <a:rPr lang="da-DK"/>
              <a:pPr>
                <a:defRPr/>
              </a:pPr>
              <a:t>‹nr.›</a:t>
            </a:fld>
            <a:endParaRPr lang="da-DK"/>
          </a:p>
        </p:txBody>
      </p:sp>
    </p:spTree>
    <p:extLst>
      <p:ext uri="{BB962C8B-B14F-4D97-AF65-F5344CB8AC3E}">
        <p14:creationId xmlns:p14="http://schemas.microsoft.com/office/powerpoint/2010/main" val="3062755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a-DK" smtClean="0"/>
              <a:t>30-04-2014</a:t>
            </a:r>
            <a:endParaRPr lang="da-DK"/>
          </a:p>
        </p:txBody>
      </p:sp>
      <p:sp>
        <p:nvSpPr>
          <p:cNvPr id="3" name="Rectangle 5"/>
          <p:cNvSpPr>
            <a:spLocks noGrp="1" noChangeArrowheads="1"/>
          </p:cNvSpPr>
          <p:nvPr>
            <p:ph type="ftr" sz="quarter" idx="11"/>
          </p:nvPr>
        </p:nvSpPr>
        <p:spPr>
          <a:ln/>
        </p:spPr>
        <p:txBody>
          <a:bodyPr/>
          <a:lstStyle>
            <a:lvl1pPr>
              <a:defRPr/>
            </a:lvl1pPr>
          </a:lstStyle>
          <a:p>
            <a:pPr>
              <a:defRPr/>
            </a:pPr>
            <a:r>
              <a:rPr lang="da-DK" smtClean="0"/>
              <a:t>Ejendomsdataprogrammet - Projektforum</a:t>
            </a:r>
            <a:endParaRPr lang="da-DK"/>
          </a:p>
        </p:txBody>
      </p:sp>
      <p:sp>
        <p:nvSpPr>
          <p:cNvPr id="4" name="Rectangle 6"/>
          <p:cNvSpPr>
            <a:spLocks noGrp="1" noChangeArrowheads="1"/>
          </p:cNvSpPr>
          <p:nvPr>
            <p:ph type="sldNum" sz="quarter" idx="12"/>
          </p:nvPr>
        </p:nvSpPr>
        <p:spPr>
          <a:ln/>
        </p:spPr>
        <p:txBody>
          <a:bodyPr/>
          <a:lstStyle>
            <a:lvl1pPr>
              <a:defRPr/>
            </a:lvl1pPr>
          </a:lstStyle>
          <a:p>
            <a:pPr>
              <a:defRPr/>
            </a:pPr>
            <a:fld id="{5323E482-A1E8-433E-A2FD-AB6A504DF61C}" type="slidenum">
              <a:rPr lang="da-DK"/>
              <a:pPr>
                <a:defRPr/>
              </a:pPr>
              <a:t>‹nr.›</a:t>
            </a:fld>
            <a:endParaRPr lang="da-DK"/>
          </a:p>
        </p:txBody>
      </p:sp>
    </p:spTree>
    <p:extLst>
      <p:ext uri="{BB962C8B-B14F-4D97-AF65-F5344CB8AC3E}">
        <p14:creationId xmlns:p14="http://schemas.microsoft.com/office/powerpoint/2010/main" val="3180540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Rectangle 4"/>
          <p:cNvSpPr>
            <a:spLocks noGrp="1" noChangeArrowheads="1"/>
          </p:cNvSpPr>
          <p:nvPr>
            <p:ph type="dt" sz="half" idx="10"/>
          </p:nvPr>
        </p:nvSpPr>
        <p:spPr>
          <a:ln/>
        </p:spPr>
        <p:txBody>
          <a:bodyPr/>
          <a:lstStyle>
            <a:lvl1pPr>
              <a:defRPr/>
            </a:lvl1pPr>
          </a:lstStyle>
          <a:p>
            <a:pPr>
              <a:defRPr/>
            </a:pPr>
            <a:r>
              <a:rPr lang="da-DK" smtClean="0"/>
              <a:t>30-04-2014</a:t>
            </a:r>
            <a:endParaRPr lang="da-DK"/>
          </a:p>
        </p:txBody>
      </p:sp>
      <p:sp>
        <p:nvSpPr>
          <p:cNvPr id="6" name="Rectangle 5"/>
          <p:cNvSpPr>
            <a:spLocks noGrp="1" noChangeArrowheads="1"/>
          </p:cNvSpPr>
          <p:nvPr>
            <p:ph type="ftr" sz="quarter" idx="11"/>
          </p:nvPr>
        </p:nvSpPr>
        <p:spPr>
          <a:ln/>
        </p:spPr>
        <p:txBody>
          <a:bodyPr/>
          <a:lstStyle>
            <a:lvl1pPr>
              <a:defRPr/>
            </a:lvl1pPr>
          </a:lstStyle>
          <a:p>
            <a:pPr>
              <a:defRPr/>
            </a:pPr>
            <a:r>
              <a:rPr lang="da-DK" smtClean="0"/>
              <a:t>Ejendomsdataprogrammet - Projektforum</a:t>
            </a: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166C52C9-B251-49FB-B503-75AA996602C1}" type="slidenum">
              <a:rPr lang="da-DK"/>
              <a:pPr>
                <a:defRPr/>
              </a:pPr>
              <a:t>‹nr.›</a:t>
            </a:fld>
            <a:endParaRPr lang="da-DK"/>
          </a:p>
        </p:txBody>
      </p:sp>
    </p:spTree>
    <p:extLst>
      <p:ext uri="{BB962C8B-B14F-4D97-AF65-F5344CB8AC3E}">
        <p14:creationId xmlns:p14="http://schemas.microsoft.com/office/powerpoint/2010/main" val="4201533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Rectangle 4"/>
          <p:cNvSpPr>
            <a:spLocks noGrp="1" noChangeArrowheads="1"/>
          </p:cNvSpPr>
          <p:nvPr>
            <p:ph type="dt" sz="half" idx="10"/>
          </p:nvPr>
        </p:nvSpPr>
        <p:spPr>
          <a:ln/>
        </p:spPr>
        <p:txBody>
          <a:bodyPr/>
          <a:lstStyle>
            <a:lvl1pPr>
              <a:defRPr/>
            </a:lvl1pPr>
          </a:lstStyle>
          <a:p>
            <a:pPr>
              <a:defRPr/>
            </a:pPr>
            <a:r>
              <a:rPr lang="da-DK" smtClean="0"/>
              <a:t>30-04-2014</a:t>
            </a:r>
            <a:endParaRPr lang="da-DK"/>
          </a:p>
        </p:txBody>
      </p:sp>
      <p:sp>
        <p:nvSpPr>
          <p:cNvPr id="6" name="Rectangle 5"/>
          <p:cNvSpPr>
            <a:spLocks noGrp="1" noChangeArrowheads="1"/>
          </p:cNvSpPr>
          <p:nvPr>
            <p:ph type="ftr" sz="quarter" idx="11"/>
          </p:nvPr>
        </p:nvSpPr>
        <p:spPr>
          <a:ln/>
        </p:spPr>
        <p:txBody>
          <a:bodyPr/>
          <a:lstStyle>
            <a:lvl1pPr>
              <a:defRPr/>
            </a:lvl1pPr>
          </a:lstStyle>
          <a:p>
            <a:pPr>
              <a:defRPr/>
            </a:pPr>
            <a:r>
              <a:rPr lang="da-DK" smtClean="0"/>
              <a:t>Ejendomsdataprogrammet - Projektforum</a:t>
            </a: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7B8837F5-7C81-498D-8D2E-D60C8603CF25}" type="slidenum">
              <a:rPr lang="da-DK"/>
              <a:pPr>
                <a:defRPr/>
              </a:pPr>
              <a:t>‹nr.›</a:t>
            </a:fld>
            <a:endParaRPr lang="da-DK"/>
          </a:p>
        </p:txBody>
      </p:sp>
    </p:spTree>
    <p:extLst>
      <p:ext uri="{BB962C8B-B14F-4D97-AF65-F5344CB8AC3E}">
        <p14:creationId xmlns:p14="http://schemas.microsoft.com/office/powerpoint/2010/main" val="2033726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341438"/>
            <a:ext cx="82296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1027" name="Rectangle 3"/>
          <p:cNvSpPr>
            <a:spLocks noGrp="1" noChangeArrowheads="1"/>
          </p:cNvSpPr>
          <p:nvPr>
            <p:ph type="body" idx="1"/>
          </p:nvPr>
        </p:nvSpPr>
        <p:spPr bwMode="auto">
          <a:xfrm>
            <a:off x="457200" y="2276475"/>
            <a:ext cx="8229600"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1028" name="Rectangle 4"/>
          <p:cNvSpPr>
            <a:spLocks noGrp="1" noChangeArrowheads="1"/>
          </p:cNvSpPr>
          <p:nvPr>
            <p:ph type="dt" sz="half" idx="2"/>
          </p:nvPr>
        </p:nvSpPr>
        <p:spPr bwMode="auto">
          <a:xfrm>
            <a:off x="323850" y="6524625"/>
            <a:ext cx="2170113" cy="14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solidFill>
                  <a:srgbClr val="333333"/>
                </a:solidFill>
              </a:defRPr>
            </a:lvl1pPr>
          </a:lstStyle>
          <a:p>
            <a:pPr>
              <a:defRPr/>
            </a:pPr>
            <a:r>
              <a:rPr lang="da-DK" smtClean="0"/>
              <a:t>30-04-2014</a:t>
            </a:r>
            <a:endParaRPr lang="da-DK"/>
          </a:p>
        </p:txBody>
      </p:sp>
      <p:sp>
        <p:nvSpPr>
          <p:cNvPr id="1029" name="Rectangle 5"/>
          <p:cNvSpPr>
            <a:spLocks noGrp="1" noChangeArrowheads="1"/>
          </p:cNvSpPr>
          <p:nvPr>
            <p:ph type="ftr" sz="quarter" idx="3"/>
          </p:nvPr>
        </p:nvSpPr>
        <p:spPr bwMode="auto">
          <a:xfrm>
            <a:off x="2124075" y="6524625"/>
            <a:ext cx="5688013" cy="14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333333"/>
                </a:solidFill>
              </a:defRPr>
            </a:lvl1pPr>
          </a:lstStyle>
          <a:p>
            <a:pPr>
              <a:defRPr/>
            </a:pPr>
            <a:r>
              <a:rPr lang="da-DK" smtClean="0"/>
              <a:t>Ejendomsdataprogrammet - Projektforum</a:t>
            </a:r>
            <a:endParaRPr lang="da-DK"/>
          </a:p>
        </p:txBody>
      </p:sp>
      <p:sp>
        <p:nvSpPr>
          <p:cNvPr id="1030" name="Rectangle 6"/>
          <p:cNvSpPr>
            <a:spLocks noGrp="1" noChangeArrowheads="1"/>
          </p:cNvSpPr>
          <p:nvPr>
            <p:ph type="sldNum" sz="quarter" idx="4"/>
          </p:nvPr>
        </p:nvSpPr>
        <p:spPr bwMode="auto">
          <a:xfrm>
            <a:off x="8027988" y="6524625"/>
            <a:ext cx="658812" cy="14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333333"/>
                </a:solidFill>
              </a:defRPr>
            </a:lvl1pPr>
          </a:lstStyle>
          <a:p>
            <a:pPr>
              <a:defRPr/>
            </a:pPr>
            <a:fld id="{F905A8E3-8A1C-4191-A6F7-A005598F50B8}" type="slidenum">
              <a:rPr lang="da-DK"/>
              <a:pPr>
                <a:defRPr/>
              </a:pPr>
              <a:t>‹nr.›</a:t>
            </a:fld>
            <a:endParaRPr lang="da-DK"/>
          </a:p>
        </p:txBody>
      </p:sp>
      <p:pic>
        <p:nvPicPr>
          <p:cNvPr id="1031" name="Picture 7" descr="mbbl_logo_rgb_sto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8313" y="260350"/>
            <a:ext cx="2590800"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p:txStyles>
    <p:titleStyle>
      <a:lvl1pPr algn="ctr" rtl="0" eaLnBrk="0" fontAlgn="base" hangingPunct="0">
        <a:spcBef>
          <a:spcPct val="0"/>
        </a:spcBef>
        <a:spcAft>
          <a:spcPct val="0"/>
        </a:spcAft>
        <a:defRPr sz="2800" b="1">
          <a:solidFill>
            <a:srgbClr val="004600"/>
          </a:solidFill>
          <a:latin typeface="+mj-lt"/>
          <a:ea typeface="+mj-ea"/>
          <a:cs typeface="+mj-cs"/>
        </a:defRPr>
      </a:lvl1pPr>
      <a:lvl2pPr algn="ctr" rtl="0" eaLnBrk="0" fontAlgn="base" hangingPunct="0">
        <a:spcBef>
          <a:spcPct val="0"/>
        </a:spcBef>
        <a:spcAft>
          <a:spcPct val="0"/>
        </a:spcAft>
        <a:defRPr sz="2800" b="1">
          <a:solidFill>
            <a:srgbClr val="004600"/>
          </a:solidFill>
          <a:latin typeface="Calibri" pitchFamily="34" charset="0"/>
        </a:defRPr>
      </a:lvl2pPr>
      <a:lvl3pPr algn="ctr" rtl="0" eaLnBrk="0" fontAlgn="base" hangingPunct="0">
        <a:spcBef>
          <a:spcPct val="0"/>
        </a:spcBef>
        <a:spcAft>
          <a:spcPct val="0"/>
        </a:spcAft>
        <a:defRPr sz="2800" b="1">
          <a:solidFill>
            <a:srgbClr val="004600"/>
          </a:solidFill>
          <a:latin typeface="Calibri" pitchFamily="34" charset="0"/>
        </a:defRPr>
      </a:lvl3pPr>
      <a:lvl4pPr algn="ctr" rtl="0" eaLnBrk="0" fontAlgn="base" hangingPunct="0">
        <a:spcBef>
          <a:spcPct val="0"/>
        </a:spcBef>
        <a:spcAft>
          <a:spcPct val="0"/>
        </a:spcAft>
        <a:defRPr sz="2800" b="1">
          <a:solidFill>
            <a:srgbClr val="004600"/>
          </a:solidFill>
          <a:latin typeface="Calibri" pitchFamily="34" charset="0"/>
        </a:defRPr>
      </a:lvl4pPr>
      <a:lvl5pPr algn="ctr" rtl="0" eaLnBrk="0" fontAlgn="base" hangingPunct="0">
        <a:spcBef>
          <a:spcPct val="0"/>
        </a:spcBef>
        <a:spcAft>
          <a:spcPct val="0"/>
        </a:spcAft>
        <a:defRPr sz="2800" b="1">
          <a:solidFill>
            <a:srgbClr val="004600"/>
          </a:solidFill>
          <a:latin typeface="Calibri" pitchFamily="34" charset="0"/>
        </a:defRPr>
      </a:lvl5pPr>
      <a:lvl6pPr marL="457200" algn="ctr" rtl="0" fontAlgn="base">
        <a:spcBef>
          <a:spcPct val="0"/>
        </a:spcBef>
        <a:spcAft>
          <a:spcPct val="0"/>
        </a:spcAft>
        <a:defRPr sz="2800" b="1">
          <a:solidFill>
            <a:srgbClr val="004600"/>
          </a:solidFill>
          <a:latin typeface="Calibri" pitchFamily="34" charset="0"/>
        </a:defRPr>
      </a:lvl6pPr>
      <a:lvl7pPr marL="914400" algn="ctr" rtl="0" fontAlgn="base">
        <a:spcBef>
          <a:spcPct val="0"/>
        </a:spcBef>
        <a:spcAft>
          <a:spcPct val="0"/>
        </a:spcAft>
        <a:defRPr sz="2800" b="1">
          <a:solidFill>
            <a:srgbClr val="004600"/>
          </a:solidFill>
          <a:latin typeface="Calibri" pitchFamily="34" charset="0"/>
        </a:defRPr>
      </a:lvl7pPr>
      <a:lvl8pPr marL="1371600" algn="ctr" rtl="0" fontAlgn="base">
        <a:spcBef>
          <a:spcPct val="0"/>
        </a:spcBef>
        <a:spcAft>
          <a:spcPct val="0"/>
        </a:spcAft>
        <a:defRPr sz="2800" b="1">
          <a:solidFill>
            <a:srgbClr val="004600"/>
          </a:solidFill>
          <a:latin typeface="Calibri" pitchFamily="34" charset="0"/>
        </a:defRPr>
      </a:lvl8pPr>
      <a:lvl9pPr marL="1828800" algn="ctr" rtl="0" fontAlgn="base">
        <a:spcBef>
          <a:spcPct val="0"/>
        </a:spcBef>
        <a:spcAft>
          <a:spcPct val="0"/>
        </a:spcAft>
        <a:defRPr sz="2800" b="1">
          <a:solidFill>
            <a:srgbClr val="004600"/>
          </a:solidFill>
          <a:latin typeface="Calibri" pitchFamily="34" charset="0"/>
        </a:defRPr>
      </a:lvl9pPr>
    </p:titleStyle>
    <p:bodyStyle>
      <a:lvl1pPr marL="342900" indent="-342900" algn="l" rtl="0" eaLnBrk="0" fontAlgn="base" hangingPunct="0">
        <a:spcBef>
          <a:spcPct val="20000"/>
        </a:spcBef>
        <a:spcAft>
          <a:spcPct val="0"/>
        </a:spcAft>
        <a:buClr>
          <a:srgbClr val="006600"/>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Arial" charset="0"/>
        <a:buChar char="–"/>
        <a:defRPr sz="2000">
          <a:solidFill>
            <a:schemeClr val="tx1"/>
          </a:solidFill>
          <a:latin typeface="+mn-lt"/>
        </a:defRPr>
      </a:lvl2pPr>
      <a:lvl3pPr marL="1143000" indent="-228600" algn="l" rtl="0" eaLnBrk="0" fontAlgn="base" hangingPunct="0">
        <a:spcBef>
          <a:spcPct val="20000"/>
        </a:spcBef>
        <a:spcAft>
          <a:spcPct val="0"/>
        </a:spcAft>
        <a:buClr>
          <a:srgbClr val="339933"/>
        </a:buClr>
        <a:buChar char="•"/>
        <a:defRPr>
          <a:solidFill>
            <a:schemeClr val="tx1"/>
          </a:solidFill>
          <a:latin typeface="+mn-lt"/>
        </a:defRPr>
      </a:lvl3pPr>
      <a:lvl4pPr marL="1600200" indent="-228600" algn="l" rtl="0" eaLnBrk="0" fontAlgn="base" hangingPunct="0">
        <a:spcBef>
          <a:spcPct val="20000"/>
        </a:spcBef>
        <a:spcAft>
          <a:spcPct val="0"/>
        </a:spcAft>
        <a:buClr>
          <a:srgbClr val="339933"/>
        </a:buClr>
        <a:buChar char="–"/>
        <a:defRPr sz="1600">
          <a:solidFill>
            <a:schemeClr val="tx1"/>
          </a:solidFill>
          <a:latin typeface="+mn-lt"/>
        </a:defRPr>
      </a:lvl4pPr>
      <a:lvl5pPr marL="2057400" indent="-228600" algn="l" rtl="0" eaLnBrk="0" fontAlgn="base" hangingPunct="0">
        <a:spcBef>
          <a:spcPct val="20000"/>
        </a:spcBef>
        <a:spcAft>
          <a:spcPct val="0"/>
        </a:spcAft>
        <a:buClr>
          <a:srgbClr val="339933"/>
        </a:buClr>
        <a:buChar char="»"/>
        <a:defRPr sz="1600">
          <a:solidFill>
            <a:schemeClr val="tx1"/>
          </a:solidFill>
          <a:latin typeface="+mn-lt"/>
        </a:defRPr>
      </a:lvl5pPr>
      <a:lvl6pPr marL="2514600" indent="-228600" algn="l" rtl="0" fontAlgn="base">
        <a:spcBef>
          <a:spcPct val="20000"/>
        </a:spcBef>
        <a:spcAft>
          <a:spcPct val="0"/>
        </a:spcAft>
        <a:buClr>
          <a:srgbClr val="339933"/>
        </a:buClr>
        <a:buChar char="»"/>
        <a:defRPr sz="1600">
          <a:solidFill>
            <a:schemeClr val="tx1"/>
          </a:solidFill>
          <a:latin typeface="+mn-lt"/>
        </a:defRPr>
      </a:lvl6pPr>
      <a:lvl7pPr marL="2971800" indent="-228600" algn="l" rtl="0" fontAlgn="base">
        <a:spcBef>
          <a:spcPct val="20000"/>
        </a:spcBef>
        <a:spcAft>
          <a:spcPct val="0"/>
        </a:spcAft>
        <a:buClr>
          <a:srgbClr val="339933"/>
        </a:buClr>
        <a:buChar char="»"/>
        <a:defRPr sz="1600">
          <a:solidFill>
            <a:schemeClr val="tx1"/>
          </a:solidFill>
          <a:latin typeface="+mn-lt"/>
        </a:defRPr>
      </a:lvl7pPr>
      <a:lvl8pPr marL="3429000" indent="-228600" algn="l" rtl="0" fontAlgn="base">
        <a:spcBef>
          <a:spcPct val="20000"/>
        </a:spcBef>
        <a:spcAft>
          <a:spcPct val="0"/>
        </a:spcAft>
        <a:buClr>
          <a:srgbClr val="339933"/>
        </a:buClr>
        <a:buChar char="»"/>
        <a:defRPr sz="1600">
          <a:solidFill>
            <a:schemeClr val="tx1"/>
          </a:solidFill>
          <a:latin typeface="+mn-lt"/>
        </a:defRPr>
      </a:lvl8pPr>
      <a:lvl9pPr marL="3886200" indent="-228600" algn="l" rtl="0" fontAlgn="base">
        <a:spcBef>
          <a:spcPct val="20000"/>
        </a:spcBef>
        <a:spcAft>
          <a:spcPct val="0"/>
        </a:spcAft>
        <a:buClr>
          <a:srgbClr val="339933"/>
        </a:buClr>
        <a:buChar char="»"/>
        <a:defRPr sz="16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Samlet%20oversigt%20over%20h&#230;ndelser%20og%20ajourf&#248;ringsservices%20-%2022-04-14.xls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GD1_Losningsarkitektur_Bilag_A_Servicebeskrivelse_skabelon.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Bilag%20A%20%20-%20Issues%20forslag%20til%20behandling%2030.%20april%202014.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GD1%20Issueliste%2020140425.xls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Møde </a:t>
            </a:r>
            <a:br>
              <a:rPr lang="da-DK" dirty="0" smtClean="0"/>
            </a:br>
            <a:r>
              <a:rPr lang="da-DK" dirty="0" smtClean="0"/>
              <a:t>i </a:t>
            </a:r>
            <a:br>
              <a:rPr lang="da-DK" dirty="0" smtClean="0"/>
            </a:br>
            <a:r>
              <a:rPr lang="da-DK" dirty="0" smtClean="0"/>
              <a:t>GD1-projektforum</a:t>
            </a:r>
            <a:endParaRPr lang="da-DK" dirty="0"/>
          </a:p>
        </p:txBody>
      </p:sp>
      <p:sp>
        <p:nvSpPr>
          <p:cNvPr id="3" name="Undertitel 2"/>
          <p:cNvSpPr>
            <a:spLocks noGrp="1"/>
          </p:cNvSpPr>
          <p:nvPr>
            <p:ph type="subTitle" idx="1"/>
          </p:nvPr>
        </p:nvSpPr>
        <p:spPr/>
        <p:txBody>
          <a:bodyPr/>
          <a:lstStyle/>
          <a:p>
            <a:r>
              <a:rPr lang="da-DK" dirty="0" smtClean="0"/>
              <a:t>Onsdag den 30. april 2014</a:t>
            </a:r>
            <a:endParaRPr lang="da-DK" dirty="0"/>
          </a:p>
        </p:txBody>
      </p:sp>
    </p:spTree>
    <p:extLst>
      <p:ext uri="{BB962C8B-B14F-4D97-AF65-F5344CB8AC3E}">
        <p14:creationId xmlns:p14="http://schemas.microsoft.com/office/powerpoint/2010/main" val="1693998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sidefod 4"/>
          <p:cNvSpPr>
            <a:spLocks noGrp="1"/>
          </p:cNvSpPr>
          <p:nvPr>
            <p:ph type="ftr" sz="quarter" idx="11"/>
          </p:nvPr>
        </p:nvSpPr>
        <p:spPr/>
        <p:txBody>
          <a:bodyPr/>
          <a:lstStyle/>
          <a:p>
            <a:pPr>
              <a:defRPr/>
            </a:pPr>
            <a:r>
              <a:rPr lang="da-DK" smtClean="0"/>
              <a:t>Ejendomsdataprogrammet - Projektforum</a:t>
            </a:r>
            <a:endParaRPr lang="da-DK"/>
          </a:p>
        </p:txBody>
      </p:sp>
      <p:sp>
        <p:nvSpPr>
          <p:cNvPr id="6" name="Pladsholder til diasnummer 5"/>
          <p:cNvSpPr>
            <a:spLocks noGrp="1"/>
          </p:cNvSpPr>
          <p:nvPr>
            <p:ph type="sldNum" sz="quarter" idx="12"/>
          </p:nvPr>
        </p:nvSpPr>
        <p:spPr/>
        <p:txBody>
          <a:bodyPr/>
          <a:lstStyle/>
          <a:p>
            <a:pPr>
              <a:defRPr/>
            </a:pPr>
            <a:fld id="{11BE6926-518D-4F26-9A0D-097BC7A1DEB2}" type="slidenum">
              <a:rPr lang="da-DK" smtClean="0"/>
              <a:pPr>
                <a:defRPr/>
              </a:pPr>
              <a:t>10</a:t>
            </a:fld>
            <a:endParaRPr lang="da-DK"/>
          </a:p>
        </p:txBody>
      </p:sp>
      <p:sp>
        <p:nvSpPr>
          <p:cNvPr id="7" name="Titel 6"/>
          <p:cNvSpPr>
            <a:spLocks noGrp="1"/>
          </p:cNvSpPr>
          <p:nvPr>
            <p:ph type="title"/>
          </p:nvPr>
        </p:nvSpPr>
        <p:spPr>
          <a:xfrm>
            <a:off x="443583" y="2122609"/>
            <a:ext cx="8229600" cy="576262"/>
          </a:xfrm>
        </p:spPr>
        <p:txBody>
          <a:bodyPr/>
          <a:lstStyle/>
          <a:p>
            <a:pPr marL="457200" lvl="0" indent="-457200" algn="l"/>
            <a:r>
              <a:rPr lang="da-DK" dirty="0"/>
              <a:t>7</a:t>
            </a:r>
            <a:r>
              <a:rPr lang="da-DK" dirty="0" smtClean="0"/>
              <a:t>. </a:t>
            </a:r>
            <a:r>
              <a:rPr lang="da-DK" dirty="0"/>
              <a:t>Eventuelt</a:t>
            </a:r>
          </a:p>
        </p:txBody>
      </p:sp>
      <p:sp>
        <p:nvSpPr>
          <p:cNvPr id="2" name="Pladsholder til dato 1"/>
          <p:cNvSpPr>
            <a:spLocks noGrp="1"/>
          </p:cNvSpPr>
          <p:nvPr>
            <p:ph type="dt" sz="half" idx="10"/>
          </p:nvPr>
        </p:nvSpPr>
        <p:spPr/>
        <p:txBody>
          <a:bodyPr/>
          <a:lstStyle/>
          <a:p>
            <a:pPr>
              <a:defRPr/>
            </a:pPr>
            <a:r>
              <a:rPr lang="da-DK" smtClean="0"/>
              <a:t>30-04-2014</a:t>
            </a:r>
            <a:endParaRPr lang="da-DK"/>
          </a:p>
        </p:txBody>
      </p:sp>
    </p:spTree>
    <p:extLst>
      <p:ext uri="{BB962C8B-B14F-4D97-AF65-F5344CB8AC3E}">
        <p14:creationId xmlns:p14="http://schemas.microsoft.com/office/powerpoint/2010/main" val="166131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93088" y="469672"/>
            <a:ext cx="8229600" cy="576262"/>
          </a:xfrm>
        </p:spPr>
        <p:txBody>
          <a:bodyPr/>
          <a:lstStyle/>
          <a:p>
            <a:r>
              <a:rPr lang="da-DK" dirty="0" smtClean="0"/>
              <a:t>Dagsorden</a:t>
            </a:r>
            <a:endParaRPr lang="da-DK" dirty="0"/>
          </a:p>
        </p:txBody>
      </p:sp>
      <p:sp>
        <p:nvSpPr>
          <p:cNvPr id="6" name="Pladsholder til diasnummer 5"/>
          <p:cNvSpPr>
            <a:spLocks noGrp="1"/>
          </p:cNvSpPr>
          <p:nvPr>
            <p:ph type="sldNum" sz="quarter" idx="12"/>
          </p:nvPr>
        </p:nvSpPr>
        <p:spPr/>
        <p:txBody>
          <a:bodyPr/>
          <a:lstStyle/>
          <a:p>
            <a:pPr>
              <a:defRPr/>
            </a:pPr>
            <a:fld id="{11BE6926-518D-4F26-9A0D-097BC7A1DEB2}" type="slidenum">
              <a:rPr lang="da-DK" smtClean="0"/>
              <a:pPr>
                <a:defRPr/>
              </a:pPr>
              <a:t>2</a:t>
            </a:fld>
            <a:endParaRPr lang="da-DK"/>
          </a:p>
        </p:txBody>
      </p:sp>
      <p:sp>
        <p:nvSpPr>
          <p:cNvPr id="7" name="Rektangel 6"/>
          <p:cNvSpPr/>
          <p:nvPr/>
        </p:nvSpPr>
        <p:spPr>
          <a:xfrm>
            <a:off x="573644" y="1220722"/>
            <a:ext cx="7956038" cy="707886"/>
          </a:xfrm>
          <a:prstGeom prst="rect">
            <a:avLst/>
          </a:prstGeom>
        </p:spPr>
        <p:txBody>
          <a:bodyPr wrap="square">
            <a:spAutoFit/>
          </a:bodyPr>
          <a:lstStyle/>
          <a:p>
            <a:pPr algn="l"/>
            <a:r>
              <a:rPr lang="da-DK" sz="2000" i="1" dirty="0"/>
              <a:t> </a:t>
            </a:r>
            <a:endParaRPr lang="da-DK" sz="2000" dirty="0"/>
          </a:p>
          <a:p>
            <a:pPr lvl="0" algn="l">
              <a:spcAft>
                <a:spcPts val="600"/>
              </a:spcAft>
            </a:pPr>
            <a:endParaRPr lang="da-DK" sz="2000" dirty="0"/>
          </a:p>
        </p:txBody>
      </p:sp>
      <p:sp>
        <p:nvSpPr>
          <p:cNvPr id="4" name="Pladsholder til sidefod 3"/>
          <p:cNvSpPr>
            <a:spLocks noGrp="1"/>
          </p:cNvSpPr>
          <p:nvPr>
            <p:ph type="ftr" sz="quarter" idx="11"/>
          </p:nvPr>
        </p:nvSpPr>
        <p:spPr/>
        <p:txBody>
          <a:bodyPr/>
          <a:lstStyle/>
          <a:p>
            <a:pPr>
              <a:defRPr/>
            </a:pPr>
            <a:r>
              <a:rPr lang="da-DK" smtClean="0"/>
              <a:t>Ejendomsdataprogrammet - Projektforum</a:t>
            </a:r>
            <a:endParaRPr lang="da-DK"/>
          </a:p>
        </p:txBody>
      </p:sp>
      <p:sp>
        <p:nvSpPr>
          <p:cNvPr id="5" name="Pladsholder til dato 4"/>
          <p:cNvSpPr>
            <a:spLocks noGrp="1"/>
          </p:cNvSpPr>
          <p:nvPr>
            <p:ph type="dt" sz="half" idx="10"/>
          </p:nvPr>
        </p:nvSpPr>
        <p:spPr/>
        <p:txBody>
          <a:bodyPr/>
          <a:lstStyle/>
          <a:p>
            <a:pPr>
              <a:defRPr/>
            </a:pPr>
            <a:r>
              <a:rPr lang="da-DK" smtClean="0"/>
              <a:t>30-04-2014</a:t>
            </a:r>
            <a:endParaRPr lang="da-DK" dirty="0"/>
          </a:p>
        </p:txBody>
      </p:sp>
      <p:sp>
        <p:nvSpPr>
          <p:cNvPr id="3" name="Tekstboks 2"/>
          <p:cNvSpPr txBox="1"/>
          <p:nvPr/>
        </p:nvSpPr>
        <p:spPr>
          <a:xfrm>
            <a:off x="722121" y="1291230"/>
            <a:ext cx="7992387" cy="4093428"/>
          </a:xfrm>
          <a:prstGeom prst="rect">
            <a:avLst/>
          </a:prstGeom>
          <a:noFill/>
        </p:spPr>
        <p:txBody>
          <a:bodyPr wrap="square" rtlCol="0">
            <a:spAutoFit/>
          </a:bodyPr>
          <a:lstStyle/>
          <a:p>
            <a:pPr marL="457200" indent="-457200" algn="l">
              <a:spcAft>
                <a:spcPts val="300"/>
              </a:spcAft>
              <a:buFont typeface="+mj-lt"/>
              <a:buAutoNum type="arabicPeriod"/>
            </a:pPr>
            <a:r>
              <a:rPr lang="da-DK" dirty="0" smtClean="0"/>
              <a:t>Godkendelse </a:t>
            </a:r>
            <a:r>
              <a:rPr lang="da-DK" dirty="0"/>
              <a:t>af </a:t>
            </a:r>
            <a:r>
              <a:rPr lang="da-DK" dirty="0" smtClean="0"/>
              <a:t>dagsorden</a:t>
            </a:r>
          </a:p>
          <a:p>
            <a:pPr marL="457200" indent="-457200" algn="l">
              <a:spcAft>
                <a:spcPts val="300"/>
              </a:spcAft>
              <a:buFont typeface="+mj-lt"/>
              <a:buAutoNum type="arabicPeriod"/>
            </a:pPr>
            <a:r>
              <a:rPr lang="da-DK" dirty="0" smtClean="0"/>
              <a:t>Orientering </a:t>
            </a:r>
            <a:r>
              <a:rPr lang="da-DK" dirty="0"/>
              <a:t>fra programledelsen</a:t>
            </a:r>
          </a:p>
          <a:p>
            <a:pPr marL="457200" lvl="0" indent="-457200" algn="l">
              <a:spcAft>
                <a:spcPts val="300"/>
              </a:spcAft>
              <a:buFont typeface="+mj-lt"/>
              <a:buAutoNum type="arabicPeriod" startAt="3"/>
            </a:pPr>
            <a:r>
              <a:rPr lang="da-DK" dirty="0" smtClean="0"/>
              <a:t>Orientering fra projektlederne</a:t>
            </a:r>
          </a:p>
          <a:p>
            <a:pPr marL="457200" lvl="0" indent="-457200" algn="l">
              <a:spcAft>
                <a:spcPts val="300"/>
              </a:spcAft>
              <a:buFont typeface="+mj-lt"/>
              <a:buAutoNum type="arabicPeriod" startAt="4"/>
            </a:pPr>
            <a:r>
              <a:rPr lang="da-DK" dirty="0" smtClean="0"/>
              <a:t>Afskaffelse </a:t>
            </a:r>
            <a:r>
              <a:rPr lang="da-DK" dirty="0"/>
              <a:t>af begrebet Brugsenhed i </a:t>
            </a:r>
            <a:r>
              <a:rPr lang="da-DK" dirty="0" err="1"/>
              <a:t>BBR’s</a:t>
            </a:r>
            <a:r>
              <a:rPr lang="da-DK" dirty="0"/>
              <a:t> </a:t>
            </a:r>
            <a:r>
              <a:rPr lang="da-DK" dirty="0" smtClean="0"/>
              <a:t>løsningsarkitektur </a:t>
            </a:r>
            <a:r>
              <a:rPr lang="da-DK" dirty="0"/>
              <a:t>(bilag </a:t>
            </a:r>
            <a:r>
              <a:rPr lang="da-DK" dirty="0" smtClean="0"/>
              <a:t>eftersendt)</a:t>
            </a:r>
          </a:p>
          <a:p>
            <a:pPr marL="457200" lvl="0" indent="-457200" algn="l">
              <a:spcAft>
                <a:spcPts val="300"/>
              </a:spcAft>
              <a:buFont typeface="+mj-lt"/>
              <a:buAutoNum type="arabicPeriod" startAt="4"/>
            </a:pPr>
            <a:r>
              <a:rPr lang="da-DK" dirty="0" smtClean="0"/>
              <a:t>Det </a:t>
            </a:r>
            <a:r>
              <a:rPr lang="da-DK" dirty="0"/>
              <a:t>videre arbejde frem til sommerferien</a:t>
            </a:r>
          </a:p>
          <a:p>
            <a:pPr marL="457200" lvl="0" indent="-457200" algn="l">
              <a:spcAft>
                <a:spcPts val="300"/>
              </a:spcAft>
              <a:buFont typeface="+mj-lt"/>
              <a:buAutoNum type="arabicPeriod" startAt="5"/>
            </a:pPr>
            <a:r>
              <a:rPr lang="da-DK" dirty="0" smtClean="0"/>
              <a:t>Behandling </a:t>
            </a:r>
            <a:r>
              <a:rPr lang="da-DK" dirty="0"/>
              <a:t>af aktuelle </a:t>
            </a:r>
            <a:r>
              <a:rPr lang="da-DK" dirty="0" err="1"/>
              <a:t>issues</a:t>
            </a:r>
            <a:r>
              <a:rPr lang="da-DK" dirty="0"/>
              <a:t>. Jf. bilag A og </a:t>
            </a:r>
            <a:r>
              <a:rPr lang="da-DK" dirty="0" smtClean="0"/>
              <a:t>B</a:t>
            </a:r>
          </a:p>
          <a:p>
            <a:pPr marL="457200" lvl="0" indent="-457200" algn="l">
              <a:spcAft>
                <a:spcPts val="300"/>
              </a:spcAft>
              <a:buFont typeface="+mj-lt"/>
              <a:buAutoNum type="arabicPeriod" startAt="5"/>
            </a:pPr>
            <a:r>
              <a:rPr lang="da-DK" dirty="0" smtClean="0"/>
              <a:t>Det </a:t>
            </a:r>
            <a:r>
              <a:rPr lang="da-DK" dirty="0"/>
              <a:t>videre </a:t>
            </a:r>
            <a:r>
              <a:rPr lang="da-DK" dirty="0" smtClean="0"/>
              <a:t>arbejde.</a:t>
            </a:r>
          </a:p>
          <a:p>
            <a:pPr marL="457200" lvl="0" indent="-457200" algn="l">
              <a:spcAft>
                <a:spcPts val="300"/>
              </a:spcAft>
              <a:buFont typeface="+mj-lt"/>
              <a:buAutoNum type="arabicPeriod" startAt="5"/>
            </a:pPr>
            <a:r>
              <a:rPr lang="da-DK" dirty="0" smtClean="0"/>
              <a:t>Evt</a:t>
            </a:r>
            <a:r>
              <a:rPr lang="da-DK" dirty="0"/>
              <a:t>. </a:t>
            </a:r>
          </a:p>
          <a:p>
            <a:pPr marL="342900" lvl="0" indent="-342900" algn="l">
              <a:buFont typeface="+mj-lt"/>
              <a:buAutoNum type="arabicPeriod"/>
            </a:pPr>
            <a:endParaRPr lang="da-DK" dirty="0"/>
          </a:p>
        </p:txBody>
      </p:sp>
    </p:spTree>
    <p:extLst>
      <p:ext uri="{BB962C8B-B14F-4D97-AF65-F5344CB8AC3E}">
        <p14:creationId xmlns:p14="http://schemas.microsoft.com/office/powerpoint/2010/main" val="1306961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408608" y="1166285"/>
            <a:ext cx="8229600" cy="576262"/>
          </a:xfrm>
        </p:spPr>
        <p:txBody>
          <a:bodyPr/>
          <a:lstStyle/>
          <a:p>
            <a:pPr marL="457200" lvl="0" indent="-457200" algn="l"/>
            <a:r>
              <a:rPr lang="da-DK" sz="2400" dirty="0" smtClean="0"/>
              <a:t/>
            </a:r>
            <a:br>
              <a:rPr lang="da-DK" sz="2400" dirty="0" smtClean="0"/>
            </a:br>
            <a:r>
              <a:rPr lang="da-DK" sz="2400" dirty="0" smtClean="0"/>
              <a:t/>
            </a:r>
            <a:br>
              <a:rPr lang="da-DK" sz="2400" dirty="0" smtClean="0"/>
            </a:br>
            <a:r>
              <a:rPr lang="da-DK" dirty="0" smtClean="0"/>
              <a:t>2. Orientering fra programledelsen</a:t>
            </a:r>
            <a:r>
              <a:rPr lang="da-DK" sz="2400" dirty="0" smtClean="0"/>
              <a:t/>
            </a:r>
            <a:br>
              <a:rPr lang="da-DK" sz="2400" dirty="0" smtClean="0"/>
            </a:br>
            <a:r>
              <a:rPr lang="da-DK" sz="2400" dirty="0" smtClean="0"/>
              <a:t/>
            </a:r>
            <a:br>
              <a:rPr lang="da-DK" sz="2400" dirty="0" smtClean="0"/>
            </a:br>
            <a:endParaRPr lang="da-DK" sz="2400" dirty="0"/>
          </a:p>
        </p:txBody>
      </p:sp>
      <p:sp>
        <p:nvSpPr>
          <p:cNvPr id="4" name="Pladsholder til indhold 3"/>
          <p:cNvSpPr>
            <a:spLocks noGrp="1"/>
          </p:cNvSpPr>
          <p:nvPr>
            <p:ph idx="1"/>
          </p:nvPr>
        </p:nvSpPr>
        <p:spPr>
          <a:xfrm>
            <a:off x="530942" y="1831403"/>
            <a:ext cx="8229600" cy="4032250"/>
          </a:xfrm>
        </p:spPr>
        <p:txBody>
          <a:bodyPr/>
          <a:lstStyle/>
          <a:p>
            <a:pPr marL="0" lvl="0" indent="0">
              <a:buNone/>
            </a:pPr>
            <a:r>
              <a:rPr lang="da-DK" sz="2000" b="1" dirty="0" smtClean="0"/>
              <a:t>Status på Ejerfortegnelsen</a:t>
            </a:r>
          </a:p>
          <a:p>
            <a:pPr marL="0" lvl="0" indent="0">
              <a:buNone/>
            </a:pPr>
            <a:endParaRPr lang="da-DK" sz="2000" b="1" dirty="0" smtClean="0">
              <a:solidFill>
                <a:srgbClr val="004600"/>
              </a:solidFill>
            </a:endParaRPr>
          </a:p>
          <a:p>
            <a:pPr marL="0" lvl="0" indent="0">
              <a:buNone/>
            </a:pPr>
            <a:r>
              <a:rPr lang="da-DK" sz="2000" b="1" dirty="0" smtClean="0"/>
              <a:t>Status </a:t>
            </a:r>
            <a:r>
              <a:rPr lang="da-DK" sz="2000" b="1" dirty="0"/>
              <a:t>på tværgående afklaringer:</a:t>
            </a:r>
          </a:p>
          <a:p>
            <a:pPr marL="514350" indent="-514350">
              <a:buFont typeface="Calibri" pitchFamily="34" charset="0"/>
              <a:buAutoNum type="arabicPeriod"/>
            </a:pPr>
            <a:r>
              <a:rPr lang="da-DK" altLang="da-DK" sz="1600" dirty="0"/>
              <a:t>Fælles sikkerhedskoncept (Målsætning: Fælles kravbilag)</a:t>
            </a:r>
          </a:p>
          <a:p>
            <a:pPr marL="514350" indent="-514350">
              <a:buFont typeface="Calibri" pitchFamily="34" charset="0"/>
              <a:buAutoNum type="arabicPeriod"/>
            </a:pPr>
            <a:r>
              <a:rPr lang="da-DK" altLang="da-DK" sz="1600" dirty="0"/>
              <a:t>Udstilling og anvendelse af hændelser (GD1/GD2/GD7 </a:t>
            </a:r>
            <a:r>
              <a:rPr lang="da-DK" altLang="da-DK" sz="1600" dirty="0" smtClean="0"/>
              <a:t>afklaringer udestår) </a:t>
            </a:r>
          </a:p>
          <a:p>
            <a:pPr marL="514350" indent="-514350">
              <a:buFont typeface="Calibri" pitchFamily="34" charset="0"/>
              <a:buAutoNum type="arabicPeriod"/>
            </a:pPr>
            <a:r>
              <a:rPr lang="da-DK" altLang="da-DK" sz="1600" dirty="0"/>
              <a:t>Etablering af data på Datafordeleren (Fælles kravbilag i udkast/høring</a:t>
            </a:r>
            <a:r>
              <a:rPr lang="da-DK" altLang="da-DK" sz="1600" dirty="0" smtClean="0"/>
              <a:t>)</a:t>
            </a:r>
            <a:endParaRPr lang="da-DK" altLang="da-DK" sz="1600" dirty="0"/>
          </a:p>
          <a:p>
            <a:pPr marL="514350" indent="-514350">
              <a:buFont typeface="Calibri" pitchFamily="34" charset="0"/>
              <a:buAutoNum type="arabicPeriod"/>
            </a:pPr>
            <a:r>
              <a:rPr lang="da-DK" altLang="da-DK" sz="1600" dirty="0"/>
              <a:t>Struktur og krav til metadata </a:t>
            </a:r>
            <a:r>
              <a:rPr lang="da-DK" altLang="da-DK" sz="1600" dirty="0" smtClean="0"/>
              <a:t>(GD1/GD2 krav til forretningsmæssige metadata afklaret)</a:t>
            </a:r>
            <a:endParaRPr lang="da-DK" altLang="da-DK" sz="1600" dirty="0"/>
          </a:p>
          <a:p>
            <a:pPr marL="514350" indent="-514350">
              <a:buFont typeface="Calibri" pitchFamily="34" charset="0"/>
              <a:buAutoNum type="arabicPeriod"/>
            </a:pPr>
            <a:r>
              <a:rPr lang="da-DK" altLang="da-DK" sz="1600" dirty="0" smtClean="0"/>
              <a:t>Serviceprincipper </a:t>
            </a:r>
            <a:r>
              <a:rPr lang="da-DK" altLang="da-DK" sz="1600" dirty="0"/>
              <a:t>(Fælles kravbilag er klar)</a:t>
            </a:r>
          </a:p>
          <a:p>
            <a:pPr marL="514350" indent="-514350">
              <a:buFont typeface="Calibri" pitchFamily="34" charset="0"/>
              <a:buAutoNum type="arabicPeriod"/>
            </a:pPr>
            <a:r>
              <a:rPr lang="da-DK" altLang="da-DK" sz="1600" dirty="0"/>
              <a:t>Ajourføring og dataanvendelse (Beslutning: Ajourføringsservices indeholder læsefunktionalitet)</a:t>
            </a:r>
            <a:endParaRPr lang="da-DK" altLang="da-DK" sz="1600" dirty="0">
              <a:solidFill>
                <a:srgbClr val="FF0000"/>
              </a:solidFill>
            </a:endParaRPr>
          </a:p>
          <a:p>
            <a:pPr marL="514350" indent="-514350">
              <a:buFont typeface="Calibri" pitchFamily="34" charset="0"/>
              <a:buAutoNum type="arabicPeriod"/>
            </a:pPr>
            <a:r>
              <a:rPr lang="da-DK" altLang="da-DK" sz="1600" dirty="0"/>
              <a:t>Proces og ansvar ift. Services i Datafordeleren (DIGST har meddelt, at leverandøren vil have tilstrækkelig kapacitet ift. levering af services)</a:t>
            </a:r>
          </a:p>
          <a:p>
            <a:pPr marL="514350" indent="-514350">
              <a:buFont typeface="Calibri" pitchFamily="34" charset="0"/>
              <a:buAutoNum type="arabicPeriod"/>
            </a:pPr>
            <a:r>
              <a:rPr lang="da-DK" altLang="da-DK" sz="1600" dirty="0"/>
              <a:t>Sammensatte services, </a:t>
            </a:r>
            <a:r>
              <a:rPr lang="da-DK" altLang="da-DK" sz="1600" dirty="0" err="1"/>
              <a:t>incl</a:t>
            </a:r>
            <a:r>
              <a:rPr lang="da-DK" altLang="da-DK" sz="1600" dirty="0"/>
              <a:t>. CPR/CVR/e-TL (GD1/GD2 har givet et bedste bud på konkrete behov)</a:t>
            </a:r>
          </a:p>
          <a:p>
            <a:pPr marL="514350" indent="-514350">
              <a:buFont typeface="Calibri" pitchFamily="34" charset="0"/>
              <a:buAutoNum type="arabicPeriod"/>
            </a:pPr>
            <a:r>
              <a:rPr lang="da-DK" altLang="da-DK" sz="1600" dirty="0" smtClean="0"/>
              <a:t>Behovet </a:t>
            </a:r>
            <a:r>
              <a:rPr lang="da-DK" altLang="da-DK" sz="1600" dirty="0"/>
              <a:t>for testmiljøer (Endelige estimater efter </a:t>
            </a:r>
            <a:r>
              <a:rPr lang="da-DK" altLang="da-DK" sz="1600" dirty="0" err="1" smtClean="0"/>
              <a:t>replanlægningen</a:t>
            </a:r>
            <a:r>
              <a:rPr lang="da-DK" altLang="da-DK" sz="1600" dirty="0" smtClean="0"/>
              <a:t>)</a:t>
            </a:r>
            <a:endParaRPr lang="en-GB" sz="1600" dirty="0"/>
          </a:p>
        </p:txBody>
      </p:sp>
      <p:sp>
        <p:nvSpPr>
          <p:cNvPr id="2" name="Pladsholder til dato 1"/>
          <p:cNvSpPr>
            <a:spLocks noGrp="1"/>
          </p:cNvSpPr>
          <p:nvPr>
            <p:ph type="dt" sz="half" idx="10"/>
          </p:nvPr>
        </p:nvSpPr>
        <p:spPr/>
        <p:txBody>
          <a:bodyPr/>
          <a:lstStyle/>
          <a:p>
            <a:pPr>
              <a:defRPr/>
            </a:pPr>
            <a:r>
              <a:rPr lang="da-DK" smtClean="0"/>
              <a:t>30-04-2014</a:t>
            </a:r>
            <a:endParaRPr lang="da-DK"/>
          </a:p>
        </p:txBody>
      </p:sp>
      <p:sp>
        <p:nvSpPr>
          <p:cNvPr id="5" name="Pladsholder til sidefod 4"/>
          <p:cNvSpPr>
            <a:spLocks noGrp="1"/>
          </p:cNvSpPr>
          <p:nvPr>
            <p:ph type="ftr" sz="quarter" idx="11"/>
          </p:nvPr>
        </p:nvSpPr>
        <p:spPr/>
        <p:txBody>
          <a:bodyPr/>
          <a:lstStyle/>
          <a:p>
            <a:pPr>
              <a:defRPr/>
            </a:pPr>
            <a:r>
              <a:rPr lang="da-DK" smtClean="0"/>
              <a:t>Ejendomsdataprogrammet - Projektforum</a:t>
            </a:r>
            <a:endParaRPr lang="da-DK"/>
          </a:p>
        </p:txBody>
      </p:sp>
      <p:sp>
        <p:nvSpPr>
          <p:cNvPr id="6" name="Pladsholder til diasnummer 5"/>
          <p:cNvSpPr>
            <a:spLocks noGrp="1"/>
          </p:cNvSpPr>
          <p:nvPr>
            <p:ph type="sldNum" sz="quarter" idx="12"/>
          </p:nvPr>
        </p:nvSpPr>
        <p:spPr/>
        <p:txBody>
          <a:bodyPr/>
          <a:lstStyle/>
          <a:p>
            <a:pPr>
              <a:defRPr/>
            </a:pPr>
            <a:fld id="{11BE6926-518D-4F26-9A0D-097BC7A1DEB2}" type="slidenum">
              <a:rPr lang="da-DK" smtClean="0"/>
              <a:pPr>
                <a:defRPr/>
              </a:pPr>
              <a:t>3</a:t>
            </a:fld>
            <a:endParaRPr lang="da-DK"/>
          </a:p>
        </p:txBody>
      </p:sp>
    </p:spTree>
    <p:extLst>
      <p:ext uri="{BB962C8B-B14F-4D97-AF65-F5344CB8AC3E}">
        <p14:creationId xmlns:p14="http://schemas.microsoft.com/office/powerpoint/2010/main" val="2746805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Struktur</a:t>
            </a:r>
            <a:r>
              <a:rPr lang="en-GB" dirty="0" smtClean="0"/>
              <a:t> </a:t>
            </a:r>
            <a:r>
              <a:rPr lang="en-GB" dirty="0" err="1" smtClean="0"/>
              <a:t>og</a:t>
            </a:r>
            <a:r>
              <a:rPr lang="en-GB" dirty="0" smtClean="0"/>
              <a:t> </a:t>
            </a:r>
            <a:r>
              <a:rPr lang="en-GB" dirty="0" err="1" smtClean="0"/>
              <a:t>krav</a:t>
            </a:r>
            <a:r>
              <a:rPr lang="en-GB" dirty="0" smtClean="0"/>
              <a:t> </a:t>
            </a:r>
            <a:r>
              <a:rPr lang="en-GB" dirty="0" err="1" smtClean="0"/>
              <a:t>til</a:t>
            </a:r>
            <a:r>
              <a:rPr lang="en-GB" dirty="0" smtClean="0"/>
              <a:t> </a:t>
            </a:r>
            <a:r>
              <a:rPr lang="en-GB" dirty="0" err="1" smtClean="0"/>
              <a:t>forretningsmæssige</a:t>
            </a:r>
            <a:r>
              <a:rPr lang="en-GB" dirty="0" smtClean="0"/>
              <a:t> metadata </a:t>
            </a:r>
            <a:endParaRPr lang="en-GB" dirty="0"/>
          </a:p>
        </p:txBody>
      </p:sp>
      <p:sp>
        <p:nvSpPr>
          <p:cNvPr id="3" name="Pladsholder til indhold 2"/>
          <p:cNvSpPr>
            <a:spLocks noGrp="1"/>
          </p:cNvSpPr>
          <p:nvPr>
            <p:ph idx="1"/>
          </p:nvPr>
        </p:nvSpPr>
        <p:spPr/>
        <p:txBody>
          <a:bodyPr/>
          <a:lstStyle/>
          <a:p>
            <a:pPr marL="0" indent="0">
              <a:buNone/>
            </a:pPr>
            <a:r>
              <a:rPr lang="da-DK" sz="1400" dirty="0"/>
              <a:t>Forretningsmæssige metadata, svarende til metadatatypen ”Definitioner og beskrivelser” i ”Notat om metadata om Grunddata”, kan som udgangspunkt lagres i, og udstilles fra Grunddatamodellen.</a:t>
            </a:r>
          </a:p>
          <a:p>
            <a:pPr marL="0" indent="0">
              <a:buNone/>
            </a:pPr>
            <a:r>
              <a:rPr lang="da-DK" sz="1400" dirty="0"/>
              <a:t> </a:t>
            </a:r>
          </a:p>
          <a:p>
            <a:pPr marL="0" indent="0">
              <a:buNone/>
            </a:pPr>
            <a:r>
              <a:rPr lang="da-DK" sz="1400" dirty="0"/>
              <a:t>I GD1 og GD2 – specielt i forbindelse med ejendomsdata – er der dog behov for, at </a:t>
            </a:r>
            <a:r>
              <a:rPr lang="da-DK" sz="1400" dirty="0">
                <a:solidFill>
                  <a:srgbClr val="FF0000"/>
                </a:solidFill>
              </a:rPr>
              <a:t>vedligeholde et meget stort og dynamisk metadata-sæt</a:t>
            </a:r>
            <a:r>
              <a:rPr lang="da-DK" sz="1400" dirty="0"/>
              <a:t>, som skal anvendes i brugergrænseflader i brugervendte systemer og til generering af skriftligt baggrundsmateriale til forståelse af data-rapporter. Det anses for </a:t>
            </a:r>
            <a:r>
              <a:rPr lang="da-DK" sz="1400" dirty="0">
                <a:solidFill>
                  <a:srgbClr val="FF0000"/>
                </a:solidFill>
              </a:rPr>
              <a:t>ikke formålstjenligt at opbevare disse metadata i Grunddatamodellen </a:t>
            </a:r>
            <a:r>
              <a:rPr lang="da-DK" sz="1400" dirty="0"/>
              <a:t>idet deres dynamiske vedligeholdelse vil kræve dels specifikke brugervendte integrationer til datamodellen dels en uhensigtsmæssigt kort opdateringscyklus for datamodellen.  Derudover vil GD1 og GD2 have brug for nogle af de samme metadata i grunddatasystemerne (</a:t>
            </a:r>
            <a:r>
              <a:rPr lang="da-DK" sz="1400" dirty="0" err="1"/>
              <a:t>ifb</a:t>
            </a:r>
            <a:r>
              <a:rPr lang="da-DK" sz="1400" dirty="0"/>
              <a:t>. ajourføringsservices, brugerflader mv.), hvorfor disse metadata ikke kun bør forefindes i en UML-model på Datafordelerens metadata </a:t>
            </a:r>
            <a:r>
              <a:rPr lang="da-DK" sz="1400" dirty="0" err="1"/>
              <a:t>repository</a:t>
            </a:r>
            <a:r>
              <a:rPr lang="da-DK" sz="1400" dirty="0"/>
              <a:t>, men også i grunddataregistret.</a:t>
            </a:r>
          </a:p>
          <a:p>
            <a:pPr marL="0" indent="0">
              <a:buNone/>
            </a:pPr>
            <a:r>
              <a:rPr lang="da-DK" sz="1400" dirty="0"/>
              <a:t> </a:t>
            </a:r>
          </a:p>
          <a:p>
            <a:pPr marL="0" indent="0">
              <a:buNone/>
            </a:pPr>
            <a:r>
              <a:rPr lang="da-DK" sz="1400" dirty="0"/>
              <a:t>For at </a:t>
            </a:r>
            <a:r>
              <a:rPr lang="da-DK" sz="1400" dirty="0">
                <a:solidFill>
                  <a:srgbClr val="FF0000"/>
                </a:solidFill>
              </a:rPr>
              <a:t>undgå dobbeltvedligehold af disse supplerende metadata vedligeholder GD1 og GD2 derfor disse metadata i tabeller i egne systemer og kan eventuelt modellere og udstille dem på linje med andre </a:t>
            </a:r>
            <a:r>
              <a:rPr lang="da-DK" sz="1400" dirty="0" err="1">
                <a:solidFill>
                  <a:srgbClr val="FF0000"/>
                </a:solidFill>
              </a:rPr>
              <a:t>grunddata</a:t>
            </a:r>
            <a:r>
              <a:rPr lang="da-DK" sz="1400" dirty="0">
                <a:solidFill>
                  <a:srgbClr val="FF0000"/>
                </a:solidFill>
              </a:rPr>
              <a:t> </a:t>
            </a:r>
            <a:r>
              <a:rPr lang="da-DK" sz="1400" dirty="0"/>
              <a:t>samt specificere Datafordeler-services, der udstiller dem på en måde, der tilgodeser disse metadatas systembrugere.</a:t>
            </a:r>
          </a:p>
          <a:p>
            <a:pPr marL="0" indent="0">
              <a:buNone/>
            </a:pPr>
            <a:endParaRPr lang="en-GB" sz="1400" dirty="0"/>
          </a:p>
        </p:txBody>
      </p:sp>
      <p:sp>
        <p:nvSpPr>
          <p:cNvPr id="4" name="Pladsholder til dato 3"/>
          <p:cNvSpPr>
            <a:spLocks noGrp="1"/>
          </p:cNvSpPr>
          <p:nvPr>
            <p:ph type="dt" sz="half" idx="10"/>
          </p:nvPr>
        </p:nvSpPr>
        <p:spPr/>
        <p:txBody>
          <a:bodyPr/>
          <a:lstStyle/>
          <a:p>
            <a:pPr>
              <a:defRPr/>
            </a:pPr>
            <a:r>
              <a:rPr lang="da-DK" smtClean="0"/>
              <a:t>30-04-2014</a:t>
            </a:r>
            <a:endParaRPr lang="da-DK"/>
          </a:p>
        </p:txBody>
      </p:sp>
      <p:sp>
        <p:nvSpPr>
          <p:cNvPr id="5" name="Pladsholder til sidefod 4"/>
          <p:cNvSpPr>
            <a:spLocks noGrp="1"/>
          </p:cNvSpPr>
          <p:nvPr>
            <p:ph type="ftr" sz="quarter" idx="11"/>
          </p:nvPr>
        </p:nvSpPr>
        <p:spPr/>
        <p:txBody>
          <a:bodyPr/>
          <a:lstStyle/>
          <a:p>
            <a:pPr>
              <a:defRPr/>
            </a:pPr>
            <a:r>
              <a:rPr lang="da-DK" smtClean="0"/>
              <a:t>Ejendomsdataprogrammet - Projektforum</a:t>
            </a:r>
            <a:endParaRPr lang="da-DK"/>
          </a:p>
        </p:txBody>
      </p:sp>
      <p:sp>
        <p:nvSpPr>
          <p:cNvPr id="6" name="Pladsholder til diasnummer 5"/>
          <p:cNvSpPr>
            <a:spLocks noGrp="1"/>
          </p:cNvSpPr>
          <p:nvPr>
            <p:ph type="sldNum" sz="quarter" idx="12"/>
          </p:nvPr>
        </p:nvSpPr>
        <p:spPr/>
        <p:txBody>
          <a:bodyPr/>
          <a:lstStyle/>
          <a:p>
            <a:pPr>
              <a:defRPr/>
            </a:pPr>
            <a:fld id="{11BE6926-518D-4F26-9A0D-097BC7A1DEB2}" type="slidenum">
              <a:rPr lang="da-DK" smtClean="0"/>
              <a:pPr>
                <a:defRPr/>
              </a:pPr>
              <a:t>4</a:t>
            </a:fld>
            <a:endParaRPr lang="da-DK"/>
          </a:p>
        </p:txBody>
      </p:sp>
    </p:spTree>
    <p:extLst>
      <p:ext uri="{BB962C8B-B14F-4D97-AF65-F5344CB8AC3E}">
        <p14:creationId xmlns:p14="http://schemas.microsoft.com/office/powerpoint/2010/main" val="559553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65138" y="1444676"/>
            <a:ext cx="8229600" cy="576262"/>
          </a:xfrm>
        </p:spPr>
        <p:txBody>
          <a:bodyPr/>
          <a:lstStyle/>
          <a:p>
            <a:r>
              <a:rPr lang="da-DK" dirty="0" smtClean="0"/>
              <a:t>3. </a:t>
            </a:r>
            <a:r>
              <a:rPr lang="da-DK" dirty="0"/>
              <a:t>Orientering fra projektlederne</a:t>
            </a:r>
            <a:br>
              <a:rPr lang="da-DK" dirty="0"/>
            </a:br>
            <a:r>
              <a:rPr lang="da-DK" dirty="0"/>
              <a:t>- Projekterne gennemgår indmeldt </a:t>
            </a:r>
            <a:r>
              <a:rPr lang="da-DK" dirty="0" smtClean="0"/>
              <a:t>statusrapport</a:t>
            </a:r>
            <a:br>
              <a:rPr lang="da-DK" dirty="0" smtClean="0"/>
            </a:br>
            <a:endParaRPr lang="da-DK" dirty="0"/>
          </a:p>
        </p:txBody>
      </p:sp>
      <p:sp>
        <p:nvSpPr>
          <p:cNvPr id="3" name="Pladsholder til indhold 2"/>
          <p:cNvSpPr>
            <a:spLocks noGrp="1"/>
          </p:cNvSpPr>
          <p:nvPr>
            <p:ph idx="1"/>
          </p:nvPr>
        </p:nvSpPr>
        <p:spPr/>
        <p:txBody>
          <a:bodyPr/>
          <a:lstStyle/>
          <a:p>
            <a:r>
              <a:rPr lang="en-GB" dirty="0" err="1" smtClean="0"/>
              <a:t>Delprogram</a:t>
            </a:r>
            <a:endParaRPr lang="en-GB" dirty="0" smtClean="0"/>
          </a:p>
          <a:p>
            <a:r>
              <a:rPr lang="en-GB" dirty="0" err="1"/>
              <a:t>Matriklen</a:t>
            </a:r>
            <a:endParaRPr lang="en-GB" dirty="0"/>
          </a:p>
          <a:p>
            <a:r>
              <a:rPr lang="en-GB" dirty="0" smtClean="0"/>
              <a:t>BBR</a:t>
            </a:r>
          </a:p>
          <a:p>
            <a:r>
              <a:rPr lang="en-GB" dirty="0" err="1" smtClean="0"/>
              <a:t>Ejerfortegnelsen</a:t>
            </a:r>
            <a:endParaRPr lang="en-GB" dirty="0" smtClean="0"/>
          </a:p>
          <a:p>
            <a:r>
              <a:rPr lang="en-GB" dirty="0" smtClean="0"/>
              <a:t>KL/</a:t>
            </a:r>
            <a:r>
              <a:rPr lang="en-GB" dirty="0" err="1" smtClean="0"/>
              <a:t>Kombit</a:t>
            </a:r>
            <a:endParaRPr lang="en-GB" dirty="0"/>
          </a:p>
        </p:txBody>
      </p:sp>
      <p:sp>
        <p:nvSpPr>
          <p:cNvPr id="2" name="Pladsholder til dato 1"/>
          <p:cNvSpPr>
            <a:spLocks noGrp="1"/>
          </p:cNvSpPr>
          <p:nvPr>
            <p:ph type="dt" sz="half" idx="10"/>
          </p:nvPr>
        </p:nvSpPr>
        <p:spPr/>
        <p:txBody>
          <a:bodyPr/>
          <a:lstStyle/>
          <a:p>
            <a:pPr>
              <a:defRPr/>
            </a:pPr>
            <a:r>
              <a:rPr lang="da-DK" smtClean="0"/>
              <a:t>30-04-2014</a:t>
            </a:r>
            <a:endParaRPr lang="da-DK"/>
          </a:p>
        </p:txBody>
      </p:sp>
      <p:sp>
        <p:nvSpPr>
          <p:cNvPr id="5" name="Pladsholder til sidefod 4"/>
          <p:cNvSpPr>
            <a:spLocks noGrp="1"/>
          </p:cNvSpPr>
          <p:nvPr>
            <p:ph type="ftr" sz="quarter" idx="11"/>
          </p:nvPr>
        </p:nvSpPr>
        <p:spPr/>
        <p:txBody>
          <a:bodyPr/>
          <a:lstStyle/>
          <a:p>
            <a:pPr>
              <a:defRPr/>
            </a:pPr>
            <a:r>
              <a:rPr lang="da-DK" smtClean="0"/>
              <a:t>Ejendomsdataprogrammet - Projektforum</a:t>
            </a:r>
            <a:endParaRPr lang="da-DK"/>
          </a:p>
        </p:txBody>
      </p:sp>
      <p:sp>
        <p:nvSpPr>
          <p:cNvPr id="6" name="Pladsholder til diasnummer 5"/>
          <p:cNvSpPr>
            <a:spLocks noGrp="1"/>
          </p:cNvSpPr>
          <p:nvPr>
            <p:ph type="sldNum" sz="quarter" idx="12"/>
          </p:nvPr>
        </p:nvSpPr>
        <p:spPr/>
        <p:txBody>
          <a:bodyPr/>
          <a:lstStyle/>
          <a:p>
            <a:pPr>
              <a:defRPr/>
            </a:pPr>
            <a:fld id="{11BE6926-518D-4F26-9A0D-097BC7A1DEB2}" type="slidenum">
              <a:rPr lang="da-DK" smtClean="0"/>
              <a:pPr>
                <a:defRPr/>
              </a:pPr>
              <a:t>5</a:t>
            </a:fld>
            <a:endParaRPr lang="da-DK"/>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3317" y="2855413"/>
            <a:ext cx="3121020" cy="3121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1720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302341" y="2276475"/>
            <a:ext cx="8657303" cy="4032250"/>
          </a:xfrm>
        </p:spPr>
        <p:txBody>
          <a:bodyPr/>
          <a:lstStyle/>
          <a:p>
            <a:pPr marL="800100" lvl="1" indent="-342900">
              <a:spcAft>
                <a:spcPts val="300"/>
              </a:spcAft>
              <a:buFont typeface="Arial" panose="020B0604020202020204" pitchFamily="34" charset="0"/>
              <a:buChar char="•"/>
            </a:pPr>
            <a:r>
              <a:rPr lang="da-DK" dirty="0" smtClean="0"/>
              <a:t>Udarbejdelse og kvalitetssikring </a:t>
            </a:r>
            <a:r>
              <a:rPr lang="da-DK" dirty="0"/>
              <a:t>af løsningsarkitekturernes bilag A (Services og hændelser</a:t>
            </a:r>
            <a:r>
              <a:rPr lang="da-DK" dirty="0" smtClean="0"/>
              <a:t>) </a:t>
            </a:r>
            <a:endParaRPr lang="da-DK" dirty="0" smtClean="0"/>
          </a:p>
          <a:p>
            <a:pPr marL="800100" lvl="1" indent="-342900">
              <a:spcAft>
                <a:spcPts val="300"/>
              </a:spcAft>
              <a:buFont typeface="Arial" panose="020B0604020202020204" pitchFamily="34" charset="0"/>
              <a:buChar char="•"/>
            </a:pPr>
            <a:r>
              <a:rPr lang="da-DK" dirty="0" smtClean="0"/>
              <a:t>Kvalitetssikring </a:t>
            </a:r>
            <a:r>
              <a:rPr lang="da-DK" dirty="0"/>
              <a:t>af sammenhæng mellem ESR og grunddataprogrammets </a:t>
            </a:r>
            <a:r>
              <a:rPr lang="da-DK" dirty="0" smtClean="0"/>
              <a:t>udstillingsmodel (juni 2014)</a:t>
            </a:r>
            <a:endParaRPr lang="da-DK" dirty="0"/>
          </a:p>
          <a:p>
            <a:pPr marL="800100" lvl="1" indent="-342900">
              <a:spcAft>
                <a:spcPts val="300"/>
              </a:spcAft>
              <a:buFont typeface="Arial" panose="020B0604020202020204" pitchFamily="34" charset="0"/>
              <a:buChar char="•"/>
            </a:pPr>
            <a:r>
              <a:rPr lang="da-DK" dirty="0"/>
              <a:t>Forventningsafstemning med DIGST og den valgte </a:t>
            </a:r>
            <a:r>
              <a:rPr lang="da-DK" dirty="0" smtClean="0"/>
              <a:t>leverandør af Datafordeleren (juni 2014)</a:t>
            </a:r>
          </a:p>
          <a:p>
            <a:pPr marL="800100" lvl="1" indent="-342900">
              <a:spcAft>
                <a:spcPts val="300"/>
              </a:spcAft>
              <a:buFont typeface="Arial" panose="020B0604020202020204" pitchFamily="34" charset="0"/>
              <a:buChar char="•"/>
            </a:pPr>
            <a:r>
              <a:rPr lang="da-DK" dirty="0" smtClean="0"/>
              <a:t>Dokumentation på GD1’s generelle status og risici ift. </a:t>
            </a:r>
            <a:r>
              <a:rPr lang="da-DK" dirty="0" err="1" smtClean="0"/>
              <a:t>replanlægning</a:t>
            </a:r>
            <a:r>
              <a:rPr lang="da-DK" dirty="0" smtClean="0"/>
              <a:t>, arkitekturspørgsmål, test/QA, paralleldrift mv.   </a:t>
            </a:r>
          </a:p>
          <a:p>
            <a:pPr marL="800100" lvl="1" indent="-342900">
              <a:spcAft>
                <a:spcPts val="300"/>
              </a:spcAft>
              <a:buFont typeface="Arial" panose="020B0604020202020204" pitchFamily="34" charset="0"/>
              <a:buChar char="•"/>
            </a:pPr>
            <a:endParaRPr lang="da-DK" dirty="0"/>
          </a:p>
          <a:p>
            <a:pPr lvl="1"/>
            <a:endParaRPr lang="en-GB" sz="2800" dirty="0"/>
          </a:p>
        </p:txBody>
      </p:sp>
      <p:sp>
        <p:nvSpPr>
          <p:cNvPr id="2" name="Pladsholder til dato 1"/>
          <p:cNvSpPr>
            <a:spLocks noGrp="1"/>
          </p:cNvSpPr>
          <p:nvPr>
            <p:ph type="dt" sz="half" idx="10"/>
          </p:nvPr>
        </p:nvSpPr>
        <p:spPr/>
        <p:txBody>
          <a:bodyPr/>
          <a:lstStyle/>
          <a:p>
            <a:pPr>
              <a:defRPr/>
            </a:pPr>
            <a:r>
              <a:rPr lang="da-DK" smtClean="0"/>
              <a:t>30-04-2014</a:t>
            </a:r>
            <a:endParaRPr lang="da-DK"/>
          </a:p>
        </p:txBody>
      </p:sp>
      <p:sp>
        <p:nvSpPr>
          <p:cNvPr id="5" name="Pladsholder til sidefod 4"/>
          <p:cNvSpPr>
            <a:spLocks noGrp="1"/>
          </p:cNvSpPr>
          <p:nvPr>
            <p:ph type="ftr" sz="quarter" idx="11"/>
          </p:nvPr>
        </p:nvSpPr>
        <p:spPr/>
        <p:txBody>
          <a:bodyPr/>
          <a:lstStyle/>
          <a:p>
            <a:pPr>
              <a:defRPr/>
            </a:pPr>
            <a:r>
              <a:rPr lang="da-DK" smtClean="0"/>
              <a:t>Ejendomsdataprogrammet - Projektforum</a:t>
            </a:r>
            <a:endParaRPr lang="da-DK"/>
          </a:p>
        </p:txBody>
      </p:sp>
      <p:sp>
        <p:nvSpPr>
          <p:cNvPr id="6" name="Pladsholder til diasnummer 5"/>
          <p:cNvSpPr>
            <a:spLocks noGrp="1"/>
          </p:cNvSpPr>
          <p:nvPr>
            <p:ph type="sldNum" sz="quarter" idx="12"/>
          </p:nvPr>
        </p:nvSpPr>
        <p:spPr/>
        <p:txBody>
          <a:bodyPr/>
          <a:lstStyle/>
          <a:p>
            <a:pPr>
              <a:defRPr/>
            </a:pPr>
            <a:fld id="{11BE6926-518D-4F26-9A0D-097BC7A1DEB2}" type="slidenum">
              <a:rPr lang="da-DK" smtClean="0"/>
              <a:pPr>
                <a:defRPr/>
              </a:pPr>
              <a:t>6</a:t>
            </a:fld>
            <a:endParaRPr lang="da-DK"/>
          </a:p>
        </p:txBody>
      </p:sp>
      <p:sp>
        <p:nvSpPr>
          <p:cNvPr id="4" name="Titel 3"/>
          <p:cNvSpPr>
            <a:spLocks noGrp="1"/>
          </p:cNvSpPr>
          <p:nvPr>
            <p:ph type="title"/>
          </p:nvPr>
        </p:nvSpPr>
        <p:spPr/>
        <p:txBody>
          <a:bodyPr/>
          <a:lstStyle/>
          <a:p>
            <a:pPr lvl="0"/>
            <a:r>
              <a:rPr lang="da-DK" dirty="0" smtClean="0"/>
              <a:t>5. Det </a:t>
            </a:r>
            <a:r>
              <a:rPr lang="da-DK" dirty="0"/>
              <a:t>videre arbejde frem til </a:t>
            </a:r>
            <a:r>
              <a:rPr lang="da-DK" dirty="0" smtClean="0"/>
              <a:t>sommerferien</a:t>
            </a:r>
            <a:endParaRPr lang="en-GB" dirty="0"/>
          </a:p>
        </p:txBody>
      </p:sp>
    </p:spTree>
    <p:extLst>
      <p:ext uri="{BB962C8B-B14F-4D97-AF65-F5344CB8AC3E}">
        <p14:creationId xmlns:p14="http://schemas.microsoft.com/office/powerpoint/2010/main" val="3037700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8710" y="1039096"/>
            <a:ext cx="8288594" cy="576262"/>
          </a:xfrm>
        </p:spPr>
        <p:txBody>
          <a:bodyPr/>
          <a:lstStyle/>
          <a:p>
            <a:r>
              <a:rPr lang="da-DK" sz="2000" dirty="0" smtClean="0"/>
              <a:t>Forslag til plan for udarbejdelse </a:t>
            </a:r>
            <a:r>
              <a:rPr lang="da-DK" sz="2000" dirty="0"/>
              <a:t>og kvalitetssikring af løsningsarkitekturernes bilag A</a:t>
            </a:r>
            <a:endParaRPr lang="en-GB" sz="2000" dirty="0"/>
          </a:p>
        </p:txBody>
      </p:sp>
      <p:sp>
        <p:nvSpPr>
          <p:cNvPr id="3" name="Pladsholder til indhold 2"/>
          <p:cNvSpPr>
            <a:spLocks noGrp="1"/>
          </p:cNvSpPr>
          <p:nvPr>
            <p:ph idx="1"/>
          </p:nvPr>
        </p:nvSpPr>
        <p:spPr>
          <a:xfrm>
            <a:off x="465137" y="1561189"/>
            <a:ext cx="8420765" cy="4032250"/>
          </a:xfrm>
        </p:spPr>
        <p:txBody>
          <a:bodyPr/>
          <a:lstStyle/>
          <a:p>
            <a:pPr marL="0" indent="0">
              <a:buNone/>
            </a:pPr>
            <a:r>
              <a:rPr lang="en-GB" sz="1400" b="1" dirty="0" smtClean="0"/>
              <a:t>Input-</a:t>
            </a:r>
            <a:r>
              <a:rPr lang="en-GB" sz="1400" b="1" dirty="0" err="1" smtClean="0"/>
              <a:t>dokumenter</a:t>
            </a:r>
            <a:r>
              <a:rPr lang="en-GB" sz="1400" b="1" dirty="0" smtClean="0"/>
              <a:t>:</a:t>
            </a:r>
          </a:p>
          <a:p>
            <a:r>
              <a:rPr lang="en-GB" sz="1400" dirty="0" err="1"/>
              <a:t>Projekternes</a:t>
            </a:r>
            <a:r>
              <a:rPr lang="en-GB" sz="1400" dirty="0"/>
              <a:t> </a:t>
            </a:r>
            <a:r>
              <a:rPr lang="en-GB" sz="1400" dirty="0" err="1"/>
              <a:t>løsningsarkitekturdokumenter</a:t>
            </a:r>
            <a:r>
              <a:rPr lang="en-GB" sz="1400" dirty="0"/>
              <a:t> v1.1</a:t>
            </a:r>
          </a:p>
          <a:p>
            <a:r>
              <a:rPr lang="en-GB" sz="1400" dirty="0" err="1">
                <a:hlinkClick r:id="rId3" action="ppaction://hlinkfile"/>
              </a:rPr>
              <a:t>Samlet</a:t>
            </a:r>
            <a:r>
              <a:rPr lang="en-GB" sz="1400" dirty="0">
                <a:hlinkClick r:id="rId3" action="ppaction://hlinkfile"/>
              </a:rPr>
              <a:t> </a:t>
            </a:r>
            <a:r>
              <a:rPr lang="en-GB" sz="1400" dirty="0" err="1">
                <a:hlinkClick r:id="rId3" action="ppaction://hlinkfile"/>
              </a:rPr>
              <a:t>oversigt</a:t>
            </a:r>
            <a:r>
              <a:rPr lang="en-GB" sz="1400" dirty="0">
                <a:hlinkClick r:id="rId3" action="ppaction://hlinkfile"/>
              </a:rPr>
              <a:t> over </a:t>
            </a:r>
            <a:r>
              <a:rPr lang="en-GB" sz="1400" dirty="0" err="1">
                <a:hlinkClick r:id="rId3" action="ppaction://hlinkfile"/>
              </a:rPr>
              <a:t>hændelser</a:t>
            </a:r>
            <a:r>
              <a:rPr lang="en-GB" sz="1400" dirty="0">
                <a:hlinkClick r:id="rId3" action="ppaction://hlinkfile"/>
              </a:rPr>
              <a:t> </a:t>
            </a:r>
            <a:r>
              <a:rPr lang="en-GB" sz="1400" dirty="0" err="1">
                <a:hlinkClick r:id="rId3" action="ppaction://hlinkfile"/>
              </a:rPr>
              <a:t>og</a:t>
            </a:r>
            <a:r>
              <a:rPr lang="en-GB" sz="1400" dirty="0">
                <a:hlinkClick r:id="rId3" action="ppaction://hlinkfile"/>
              </a:rPr>
              <a:t> services</a:t>
            </a:r>
            <a:endParaRPr lang="en-GB" sz="1400" dirty="0"/>
          </a:p>
          <a:p>
            <a:r>
              <a:rPr lang="en-GB" sz="1400" dirty="0" err="1"/>
              <a:t>Hændelsesbeskrivelser</a:t>
            </a:r>
            <a:r>
              <a:rPr lang="en-GB" sz="1400" dirty="0"/>
              <a:t> </a:t>
            </a:r>
            <a:r>
              <a:rPr lang="en-GB" sz="1400" dirty="0" err="1"/>
              <a:t>fra</a:t>
            </a:r>
            <a:r>
              <a:rPr lang="en-GB" sz="1400" dirty="0"/>
              <a:t> </a:t>
            </a:r>
            <a:r>
              <a:rPr lang="en-GB" sz="1400" dirty="0" err="1"/>
              <a:t>hændelsesworkshops</a:t>
            </a:r>
            <a:endParaRPr lang="en-GB" sz="1400" dirty="0"/>
          </a:p>
          <a:p>
            <a:r>
              <a:rPr lang="en-GB" sz="1400" dirty="0" err="1" smtClean="0">
                <a:hlinkClick r:id="rId4" action="ppaction://hlinkfile"/>
              </a:rPr>
              <a:t>Ny</a:t>
            </a:r>
            <a:r>
              <a:rPr lang="en-GB" sz="1400" dirty="0" smtClean="0">
                <a:hlinkClick r:id="rId4" action="ppaction://hlinkfile"/>
              </a:rPr>
              <a:t> </a:t>
            </a:r>
            <a:r>
              <a:rPr lang="en-GB" sz="1400" dirty="0" err="1" smtClean="0">
                <a:hlinkClick r:id="rId4" action="ppaction://hlinkfile"/>
              </a:rPr>
              <a:t>skabelon</a:t>
            </a:r>
            <a:r>
              <a:rPr lang="en-GB" sz="1400" dirty="0" smtClean="0">
                <a:hlinkClick r:id="rId4" action="ppaction://hlinkfile"/>
              </a:rPr>
              <a:t> for </a:t>
            </a:r>
            <a:r>
              <a:rPr lang="en-GB" sz="1400" dirty="0" err="1" smtClean="0">
                <a:hlinkClick r:id="rId4" action="ppaction://hlinkfile"/>
              </a:rPr>
              <a:t>bilag</a:t>
            </a:r>
            <a:r>
              <a:rPr lang="en-GB" sz="1400" dirty="0" smtClean="0">
                <a:hlinkClick r:id="rId4" action="ppaction://hlinkfile"/>
              </a:rPr>
              <a:t> A (</a:t>
            </a:r>
            <a:r>
              <a:rPr lang="en-GB" sz="1400" dirty="0" err="1" smtClean="0">
                <a:hlinkClick r:id="rId4" action="ppaction://hlinkfile"/>
              </a:rPr>
              <a:t>eftersendes</a:t>
            </a:r>
            <a:r>
              <a:rPr lang="en-GB" sz="1400" dirty="0" smtClean="0">
                <a:hlinkClick r:id="rId4" action="ppaction://hlinkfile"/>
              </a:rPr>
              <a:t>)</a:t>
            </a:r>
            <a:endParaRPr lang="en-GB" sz="1400" dirty="0" smtClean="0"/>
          </a:p>
          <a:p>
            <a:endParaRPr lang="en-GB" sz="1400" dirty="0" smtClean="0"/>
          </a:p>
          <a:p>
            <a:pPr marL="0" indent="0">
              <a:buNone/>
            </a:pPr>
            <a:r>
              <a:rPr lang="en-GB" sz="1400" b="1" dirty="0" err="1" smtClean="0"/>
              <a:t>Projekternes</a:t>
            </a:r>
            <a:r>
              <a:rPr lang="en-GB" sz="1400" b="1" dirty="0" smtClean="0"/>
              <a:t> </a:t>
            </a:r>
            <a:r>
              <a:rPr lang="en-GB" sz="1400" b="1" dirty="0" err="1" smtClean="0"/>
              <a:t>opgaver</a:t>
            </a:r>
            <a:r>
              <a:rPr lang="en-GB" sz="1400" b="1" dirty="0" smtClean="0"/>
              <a:t> med at </a:t>
            </a:r>
            <a:r>
              <a:rPr lang="en-GB" sz="1400" b="1" dirty="0" err="1" smtClean="0"/>
              <a:t>færdiggøre</a:t>
            </a:r>
            <a:r>
              <a:rPr lang="en-GB" sz="1400" b="1" dirty="0" smtClean="0"/>
              <a:t> </a:t>
            </a:r>
            <a:r>
              <a:rPr lang="en-GB" sz="1400" b="1" dirty="0" err="1" smtClean="0"/>
              <a:t>bilag</a:t>
            </a:r>
            <a:r>
              <a:rPr lang="en-GB" sz="1400" b="1" dirty="0" smtClean="0"/>
              <a:t> A:</a:t>
            </a:r>
          </a:p>
          <a:p>
            <a:r>
              <a:rPr lang="en-GB" sz="1400" dirty="0" err="1" smtClean="0"/>
              <a:t>Beskrive</a:t>
            </a:r>
            <a:r>
              <a:rPr lang="en-GB" sz="1400" dirty="0" smtClean="0"/>
              <a:t> </a:t>
            </a:r>
            <a:r>
              <a:rPr lang="en-GB" sz="1400" dirty="0" err="1" smtClean="0"/>
              <a:t>ajourføringsservices</a:t>
            </a:r>
            <a:r>
              <a:rPr lang="en-GB" sz="1400" dirty="0" smtClean="0"/>
              <a:t> (</a:t>
            </a:r>
            <a:r>
              <a:rPr lang="en-GB" sz="1400" dirty="0" err="1" smtClean="0"/>
              <a:t>egne</a:t>
            </a:r>
            <a:r>
              <a:rPr lang="en-GB" sz="1400" dirty="0" smtClean="0"/>
              <a:t> </a:t>
            </a:r>
            <a:r>
              <a:rPr lang="en-GB" sz="1400" dirty="0" err="1" smtClean="0"/>
              <a:t>og</a:t>
            </a:r>
            <a:r>
              <a:rPr lang="en-GB" sz="1400" dirty="0" smtClean="0"/>
              <a:t> </a:t>
            </a:r>
            <a:r>
              <a:rPr lang="en-GB" sz="1400" dirty="0" err="1" smtClean="0"/>
              <a:t>anvendte</a:t>
            </a:r>
            <a:r>
              <a:rPr lang="en-GB" sz="1400" dirty="0" smtClean="0"/>
              <a:t>)</a:t>
            </a:r>
          </a:p>
          <a:p>
            <a:r>
              <a:rPr lang="en-GB" sz="1400" dirty="0" err="1" smtClean="0"/>
              <a:t>Beskrive</a:t>
            </a:r>
            <a:r>
              <a:rPr lang="en-GB" sz="1400" dirty="0" smtClean="0"/>
              <a:t> </a:t>
            </a:r>
            <a:r>
              <a:rPr lang="en-GB" sz="1400" dirty="0" err="1" smtClean="0"/>
              <a:t>udstillingsservices</a:t>
            </a:r>
            <a:r>
              <a:rPr lang="en-GB" sz="1400" dirty="0" smtClean="0"/>
              <a:t> (</a:t>
            </a:r>
            <a:r>
              <a:rPr lang="en-GB" sz="1400" dirty="0" err="1" smtClean="0"/>
              <a:t>egne</a:t>
            </a:r>
            <a:r>
              <a:rPr lang="en-GB" sz="1400" dirty="0" smtClean="0"/>
              <a:t> </a:t>
            </a:r>
            <a:r>
              <a:rPr lang="en-GB" sz="1400" dirty="0" err="1" smtClean="0"/>
              <a:t>og</a:t>
            </a:r>
            <a:r>
              <a:rPr lang="en-GB" sz="1400" dirty="0" smtClean="0"/>
              <a:t> </a:t>
            </a:r>
            <a:r>
              <a:rPr lang="en-GB" sz="1400" dirty="0" err="1" smtClean="0"/>
              <a:t>anvendte</a:t>
            </a:r>
            <a:r>
              <a:rPr lang="en-GB" sz="1400" dirty="0" smtClean="0"/>
              <a:t>)</a:t>
            </a:r>
          </a:p>
          <a:p>
            <a:r>
              <a:rPr lang="en-GB" sz="1400" dirty="0" err="1" smtClean="0"/>
              <a:t>Indarbejde</a:t>
            </a:r>
            <a:r>
              <a:rPr lang="en-GB" sz="1400" dirty="0" smtClean="0"/>
              <a:t> </a:t>
            </a:r>
            <a:r>
              <a:rPr lang="en-GB" sz="1400" dirty="0" err="1" smtClean="0"/>
              <a:t>beskrivelse</a:t>
            </a:r>
            <a:r>
              <a:rPr lang="en-GB" sz="1400" dirty="0" smtClean="0"/>
              <a:t> </a:t>
            </a:r>
            <a:r>
              <a:rPr lang="en-GB" sz="1400" dirty="0" err="1" smtClean="0"/>
              <a:t>af</a:t>
            </a:r>
            <a:r>
              <a:rPr lang="en-GB" sz="1400" dirty="0" smtClean="0"/>
              <a:t> </a:t>
            </a:r>
            <a:r>
              <a:rPr lang="en-GB" sz="1400" dirty="0" err="1" smtClean="0"/>
              <a:t>egne</a:t>
            </a:r>
            <a:r>
              <a:rPr lang="en-GB" sz="1400" dirty="0" smtClean="0"/>
              <a:t> </a:t>
            </a:r>
            <a:r>
              <a:rPr lang="en-GB" sz="1400" dirty="0" err="1" smtClean="0"/>
              <a:t>hændelser</a:t>
            </a:r>
            <a:r>
              <a:rPr lang="en-GB" sz="1400" dirty="0" smtClean="0"/>
              <a:t> </a:t>
            </a:r>
            <a:r>
              <a:rPr lang="en-GB" sz="1400" dirty="0" err="1" smtClean="0"/>
              <a:t>i</a:t>
            </a:r>
            <a:r>
              <a:rPr lang="en-GB" sz="1400" dirty="0" smtClean="0"/>
              <a:t> </a:t>
            </a:r>
            <a:r>
              <a:rPr lang="en-GB" sz="1400" dirty="0" err="1" smtClean="0"/>
              <a:t>skabelonen</a:t>
            </a:r>
            <a:r>
              <a:rPr lang="en-GB" sz="1400" dirty="0" smtClean="0"/>
              <a:t> (version 1.1.a)</a:t>
            </a:r>
          </a:p>
          <a:p>
            <a:r>
              <a:rPr lang="en-GB" sz="1400" dirty="0" err="1" smtClean="0"/>
              <a:t>Afstemmer</a:t>
            </a:r>
            <a:r>
              <a:rPr lang="en-GB" sz="1400" dirty="0" smtClean="0"/>
              <a:t> </a:t>
            </a:r>
            <a:r>
              <a:rPr lang="en-GB" sz="1400" dirty="0" err="1" smtClean="0"/>
              <a:t>egne</a:t>
            </a:r>
            <a:r>
              <a:rPr lang="en-GB" sz="1400" dirty="0" smtClean="0"/>
              <a:t> </a:t>
            </a:r>
            <a:r>
              <a:rPr lang="en-GB" sz="1400" dirty="0" err="1" smtClean="0"/>
              <a:t>beskivelser</a:t>
            </a:r>
            <a:r>
              <a:rPr lang="en-GB" sz="1400" dirty="0" smtClean="0"/>
              <a:t> </a:t>
            </a:r>
            <a:r>
              <a:rPr lang="en-GB" sz="1400" dirty="0" err="1" smtClean="0"/>
              <a:t>af</a:t>
            </a:r>
            <a:r>
              <a:rPr lang="en-GB" sz="1400" dirty="0" smtClean="0"/>
              <a:t> services </a:t>
            </a:r>
            <a:r>
              <a:rPr lang="en-GB" sz="1400" dirty="0" err="1" smtClean="0"/>
              <a:t>og</a:t>
            </a:r>
            <a:r>
              <a:rPr lang="en-GB" sz="1400" dirty="0" smtClean="0"/>
              <a:t> </a:t>
            </a:r>
            <a:r>
              <a:rPr lang="en-GB" sz="1400" dirty="0" err="1" smtClean="0"/>
              <a:t>hændelser</a:t>
            </a:r>
            <a:r>
              <a:rPr lang="en-GB" sz="1400" dirty="0" smtClean="0"/>
              <a:t> med de to </a:t>
            </a:r>
            <a:r>
              <a:rPr lang="en-GB" sz="1400" dirty="0" err="1" smtClean="0"/>
              <a:t>øvrige</a:t>
            </a:r>
            <a:r>
              <a:rPr lang="en-GB" sz="1400" dirty="0" smtClean="0"/>
              <a:t> </a:t>
            </a:r>
            <a:r>
              <a:rPr lang="en-GB" sz="1400" dirty="0" err="1" smtClean="0"/>
              <a:t>projekter</a:t>
            </a:r>
            <a:r>
              <a:rPr lang="en-GB" sz="1400" dirty="0" smtClean="0"/>
              <a:t> </a:t>
            </a:r>
            <a:r>
              <a:rPr lang="en-GB" sz="1400" dirty="0"/>
              <a:t>(version 1.1.b)</a:t>
            </a:r>
          </a:p>
          <a:p>
            <a:r>
              <a:rPr lang="en-GB" sz="1400" dirty="0" smtClean="0"/>
              <a:t>(</a:t>
            </a:r>
            <a:r>
              <a:rPr lang="en-GB" sz="1400" dirty="0" err="1" smtClean="0"/>
              <a:t>afstemningsmøder</a:t>
            </a:r>
            <a:r>
              <a:rPr lang="en-GB" sz="1400" dirty="0" smtClean="0"/>
              <a:t> </a:t>
            </a:r>
            <a:r>
              <a:rPr lang="en-GB" sz="1400" dirty="0" err="1" smtClean="0"/>
              <a:t>aftales</a:t>
            </a:r>
            <a:r>
              <a:rPr lang="en-GB" sz="1400" dirty="0" smtClean="0"/>
              <a:t> </a:t>
            </a:r>
            <a:r>
              <a:rPr lang="en-GB" sz="1400" dirty="0" err="1" smtClean="0"/>
              <a:t>bilateralt</a:t>
            </a:r>
            <a:r>
              <a:rPr lang="en-GB" sz="1400" dirty="0" smtClean="0"/>
              <a:t>) </a:t>
            </a:r>
          </a:p>
          <a:p>
            <a:r>
              <a:rPr lang="en-GB" sz="1400" dirty="0" err="1" smtClean="0"/>
              <a:t>Projekterne</a:t>
            </a:r>
            <a:r>
              <a:rPr lang="en-GB" sz="1400" dirty="0" smtClean="0"/>
              <a:t> reviewer version 1.1.b </a:t>
            </a:r>
            <a:r>
              <a:rPr lang="en-GB" sz="1400" dirty="0" err="1" smtClean="0"/>
              <a:t>og</a:t>
            </a:r>
            <a:r>
              <a:rPr lang="en-GB" sz="1400" dirty="0" smtClean="0"/>
              <a:t> </a:t>
            </a:r>
            <a:r>
              <a:rPr lang="en-GB" sz="1400" dirty="0" err="1" smtClean="0"/>
              <a:t>kommentarer</a:t>
            </a:r>
            <a:r>
              <a:rPr lang="en-GB" sz="1400" dirty="0" smtClean="0"/>
              <a:t> </a:t>
            </a:r>
            <a:r>
              <a:rPr lang="en-GB" sz="1400" dirty="0" err="1" smtClean="0"/>
              <a:t>indarbejdes</a:t>
            </a:r>
            <a:r>
              <a:rPr lang="en-GB" sz="1400" dirty="0" smtClean="0"/>
              <a:t> </a:t>
            </a:r>
            <a:r>
              <a:rPr lang="en-GB" sz="1400" dirty="0" err="1" smtClean="0"/>
              <a:t>i</a:t>
            </a:r>
            <a:r>
              <a:rPr lang="en-GB" sz="1400" dirty="0" smtClean="0"/>
              <a:t> version 1.1.c</a:t>
            </a:r>
          </a:p>
          <a:p>
            <a:r>
              <a:rPr lang="en-GB" sz="1400" dirty="0" smtClean="0">
                <a:solidFill>
                  <a:srgbClr val="FF0000"/>
                </a:solidFill>
              </a:rPr>
              <a:t>28. </a:t>
            </a:r>
            <a:r>
              <a:rPr lang="en-GB" sz="1400" dirty="0" err="1" smtClean="0">
                <a:solidFill>
                  <a:srgbClr val="FF0000"/>
                </a:solidFill>
              </a:rPr>
              <a:t>maj</a:t>
            </a:r>
            <a:r>
              <a:rPr lang="en-GB" sz="1400" dirty="0" smtClean="0">
                <a:solidFill>
                  <a:srgbClr val="FF0000"/>
                </a:solidFill>
              </a:rPr>
              <a:t>:</a:t>
            </a:r>
            <a:r>
              <a:rPr lang="en-GB" sz="1400" dirty="0" smtClean="0"/>
              <a:t> </a:t>
            </a:r>
            <a:r>
              <a:rPr lang="en-GB" sz="1400" dirty="0" err="1"/>
              <a:t>Projektforum</a:t>
            </a:r>
            <a:r>
              <a:rPr lang="en-GB" sz="1400" dirty="0"/>
              <a:t> </a:t>
            </a:r>
            <a:r>
              <a:rPr lang="en-GB" sz="1400" dirty="0" err="1"/>
              <a:t>behandler</a:t>
            </a:r>
            <a:r>
              <a:rPr lang="en-GB" sz="1400" dirty="0"/>
              <a:t> </a:t>
            </a:r>
            <a:r>
              <a:rPr lang="en-GB" sz="1400" dirty="0" smtClean="0"/>
              <a:t>version 1.1.c </a:t>
            </a:r>
          </a:p>
          <a:p>
            <a:pPr marL="0" indent="0">
              <a:buNone/>
            </a:pPr>
            <a:endParaRPr lang="en-GB" sz="1400" b="1" dirty="0" smtClean="0"/>
          </a:p>
          <a:p>
            <a:pPr marL="0" indent="0">
              <a:buNone/>
            </a:pPr>
            <a:r>
              <a:rPr lang="en-GB" sz="1400" b="1" dirty="0" err="1" smtClean="0"/>
              <a:t>Tværgående</a:t>
            </a:r>
            <a:r>
              <a:rPr lang="en-GB" sz="1400" b="1" dirty="0" smtClean="0"/>
              <a:t> </a:t>
            </a:r>
            <a:r>
              <a:rPr lang="en-GB" sz="1400" b="1" dirty="0" err="1" smtClean="0"/>
              <a:t>kvalitetssikring</a:t>
            </a:r>
            <a:r>
              <a:rPr lang="en-GB" sz="1400" b="1" dirty="0" smtClean="0"/>
              <a:t>:</a:t>
            </a:r>
          </a:p>
          <a:p>
            <a:r>
              <a:rPr lang="en-GB" sz="1400" dirty="0">
                <a:solidFill>
                  <a:srgbClr val="FF0000"/>
                </a:solidFill>
              </a:rPr>
              <a:t>4. </a:t>
            </a:r>
            <a:r>
              <a:rPr lang="en-GB" sz="1400" dirty="0" err="1" smtClean="0">
                <a:solidFill>
                  <a:srgbClr val="FF0000"/>
                </a:solidFill>
              </a:rPr>
              <a:t>juni</a:t>
            </a:r>
            <a:r>
              <a:rPr lang="en-GB" sz="1400" dirty="0" smtClean="0">
                <a:solidFill>
                  <a:srgbClr val="FF0000"/>
                </a:solidFill>
              </a:rPr>
              <a:t>: </a:t>
            </a:r>
            <a:r>
              <a:rPr lang="en-GB" sz="1400" dirty="0" err="1" smtClean="0"/>
              <a:t>Fælles</a:t>
            </a:r>
            <a:r>
              <a:rPr lang="en-GB" sz="1400" dirty="0" smtClean="0"/>
              <a:t> </a:t>
            </a:r>
            <a:r>
              <a:rPr lang="en-GB" sz="1400" dirty="0"/>
              <a:t>review </a:t>
            </a:r>
            <a:r>
              <a:rPr lang="en-GB" sz="1400" dirty="0" err="1"/>
              <a:t>af</a:t>
            </a:r>
            <a:r>
              <a:rPr lang="en-GB" sz="1400" dirty="0"/>
              <a:t> version 1.1.c </a:t>
            </a:r>
            <a:endParaRPr lang="en-GB" sz="1400" dirty="0" smtClean="0"/>
          </a:p>
          <a:p>
            <a:r>
              <a:rPr lang="en-GB" sz="1400" dirty="0">
                <a:solidFill>
                  <a:srgbClr val="FF0000"/>
                </a:solidFill>
              </a:rPr>
              <a:t>16. </a:t>
            </a:r>
            <a:r>
              <a:rPr lang="en-GB" sz="1400" dirty="0" err="1" smtClean="0">
                <a:solidFill>
                  <a:srgbClr val="FF0000"/>
                </a:solidFill>
              </a:rPr>
              <a:t>juni</a:t>
            </a:r>
            <a:r>
              <a:rPr lang="en-GB" sz="1400" dirty="0" smtClean="0">
                <a:solidFill>
                  <a:srgbClr val="FF0000"/>
                </a:solidFill>
              </a:rPr>
              <a:t>: </a:t>
            </a:r>
            <a:r>
              <a:rPr lang="en-GB" sz="1400" dirty="0" err="1" smtClean="0"/>
              <a:t>Kommentarer</a:t>
            </a:r>
            <a:r>
              <a:rPr lang="en-GB" sz="1400" dirty="0" smtClean="0"/>
              <a:t> </a:t>
            </a:r>
            <a:r>
              <a:rPr lang="en-GB" sz="1400" dirty="0" err="1"/>
              <a:t>indarbejdes</a:t>
            </a:r>
            <a:r>
              <a:rPr lang="en-GB" sz="1400" dirty="0"/>
              <a:t> </a:t>
            </a:r>
            <a:r>
              <a:rPr lang="en-GB" sz="1400" dirty="0" err="1"/>
              <a:t>i</a:t>
            </a:r>
            <a:r>
              <a:rPr lang="en-GB" sz="1400" dirty="0"/>
              <a:t> version </a:t>
            </a:r>
            <a:r>
              <a:rPr lang="en-GB" sz="1400" dirty="0" smtClean="0"/>
              <a:t>1.1.d () </a:t>
            </a:r>
          </a:p>
          <a:p>
            <a:r>
              <a:rPr lang="en-GB" sz="1400" dirty="0">
                <a:solidFill>
                  <a:srgbClr val="FF0000"/>
                </a:solidFill>
              </a:rPr>
              <a:t>19. </a:t>
            </a:r>
            <a:r>
              <a:rPr lang="en-GB" sz="1400" dirty="0" err="1" smtClean="0">
                <a:solidFill>
                  <a:srgbClr val="FF0000"/>
                </a:solidFill>
              </a:rPr>
              <a:t>juni</a:t>
            </a:r>
            <a:r>
              <a:rPr lang="en-GB" sz="1400" dirty="0" smtClean="0">
                <a:solidFill>
                  <a:srgbClr val="FF0000"/>
                </a:solidFill>
              </a:rPr>
              <a:t>: </a:t>
            </a:r>
            <a:r>
              <a:rPr lang="en-GB" sz="1400" dirty="0" err="1" smtClean="0"/>
              <a:t>Projektforum</a:t>
            </a:r>
            <a:r>
              <a:rPr lang="en-GB" sz="1400" dirty="0" smtClean="0"/>
              <a:t> </a:t>
            </a:r>
            <a:r>
              <a:rPr lang="en-GB" sz="1400" dirty="0" err="1" smtClean="0"/>
              <a:t>behandler</a:t>
            </a:r>
            <a:r>
              <a:rPr lang="en-GB" sz="1400" dirty="0" smtClean="0"/>
              <a:t> </a:t>
            </a:r>
            <a:r>
              <a:rPr lang="en-GB" sz="1400" dirty="0" err="1" smtClean="0"/>
              <a:t>og</a:t>
            </a:r>
            <a:r>
              <a:rPr lang="en-GB" sz="1400" dirty="0" smtClean="0"/>
              <a:t> </a:t>
            </a:r>
            <a:r>
              <a:rPr lang="en-GB" sz="1400" dirty="0" err="1" smtClean="0"/>
              <a:t>indstiller</a:t>
            </a:r>
            <a:r>
              <a:rPr lang="en-GB" sz="1400" dirty="0" smtClean="0"/>
              <a:t> version 1.1.d </a:t>
            </a:r>
            <a:r>
              <a:rPr lang="en-GB" sz="1400" dirty="0" err="1" smtClean="0"/>
              <a:t>til</a:t>
            </a:r>
            <a:r>
              <a:rPr lang="en-GB" sz="1400" dirty="0" smtClean="0"/>
              <a:t> </a:t>
            </a:r>
            <a:r>
              <a:rPr lang="en-GB" sz="1400" dirty="0" err="1" smtClean="0"/>
              <a:t>godkendelse</a:t>
            </a:r>
            <a:r>
              <a:rPr lang="en-GB" sz="1400" dirty="0" smtClean="0"/>
              <a:t> </a:t>
            </a:r>
            <a:r>
              <a:rPr lang="en-GB" sz="1400" dirty="0" err="1" smtClean="0"/>
              <a:t>af</a:t>
            </a:r>
            <a:r>
              <a:rPr lang="en-GB" sz="1400" dirty="0" smtClean="0"/>
              <a:t> </a:t>
            </a:r>
            <a:r>
              <a:rPr lang="en-GB" sz="1400" dirty="0" err="1" smtClean="0"/>
              <a:t>styregruppen</a:t>
            </a:r>
            <a:r>
              <a:rPr lang="en-GB" sz="1400" dirty="0" smtClean="0"/>
              <a:t> (26. </a:t>
            </a:r>
            <a:r>
              <a:rPr lang="en-GB" sz="1400" dirty="0" err="1" smtClean="0"/>
              <a:t>juni</a:t>
            </a:r>
            <a:r>
              <a:rPr lang="en-GB" sz="1400" dirty="0" smtClean="0"/>
              <a:t>)</a:t>
            </a:r>
          </a:p>
          <a:p>
            <a:endParaRPr lang="en-GB" sz="1400" dirty="0"/>
          </a:p>
          <a:p>
            <a:endParaRPr lang="en-GB" sz="1400" dirty="0"/>
          </a:p>
          <a:p>
            <a:pPr marL="0" indent="0">
              <a:buNone/>
            </a:pPr>
            <a:endParaRPr lang="en-GB" sz="1400" dirty="0" smtClean="0"/>
          </a:p>
          <a:p>
            <a:pPr marL="0" indent="0">
              <a:buNone/>
            </a:pPr>
            <a:endParaRPr lang="en-GB" sz="1400" dirty="0" smtClean="0"/>
          </a:p>
          <a:p>
            <a:pPr marL="0" indent="0">
              <a:buNone/>
            </a:pPr>
            <a:endParaRPr lang="en-GB" sz="1400" dirty="0" smtClean="0"/>
          </a:p>
          <a:p>
            <a:pPr marL="0" indent="0">
              <a:buNone/>
            </a:pPr>
            <a:endParaRPr lang="en-GB" sz="1400" dirty="0" smtClean="0"/>
          </a:p>
          <a:p>
            <a:pPr marL="0" indent="0">
              <a:buNone/>
            </a:pPr>
            <a:endParaRPr lang="en-GB" sz="1400" dirty="0" smtClean="0"/>
          </a:p>
          <a:p>
            <a:endParaRPr lang="en-GB" sz="1400" dirty="0"/>
          </a:p>
          <a:p>
            <a:pPr marL="0" indent="0">
              <a:buNone/>
            </a:pPr>
            <a:endParaRPr lang="en-GB" sz="1400" dirty="0" smtClean="0"/>
          </a:p>
          <a:p>
            <a:endParaRPr lang="en-GB" sz="1400" dirty="0"/>
          </a:p>
          <a:p>
            <a:endParaRPr lang="en-GB" sz="1400" dirty="0"/>
          </a:p>
        </p:txBody>
      </p:sp>
      <p:sp>
        <p:nvSpPr>
          <p:cNvPr id="4" name="Pladsholder til dato 3"/>
          <p:cNvSpPr>
            <a:spLocks noGrp="1"/>
          </p:cNvSpPr>
          <p:nvPr>
            <p:ph type="dt" sz="half" idx="10"/>
          </p:nvPr>
        </p:nvSpPr>
        <p:spPr/>
        <p:txBody>
          <a:bodyPr/>
          <a:lstStyle/>
          <a:p>
            <a:pPr>
              <a:defRPr/>
            </a:pPr>
            <a:r>
              <a:rPr lang="da-DK" smtClean="0"/>
              <a:t>30-04-2014</a:t>
            </a:r>
            <a:endParaRPr lang="da-DK"/>
          </a:p>
        </p:txBody>
      </p:sp>
      <p:sp>
        <p:nvSpPr>
          <p:cNvPr id="5" name="Pladsholder til sidefod 4"/>
          <p:cNvSpPr>
            <a:spLocks noGrp="1"/>
          </p:cNvSpPr>
          <p:nvPr>
            <p:ph type="ftr" sz="quarter" idx="11"/>
          </p:nvPr>
        </p:nvSpPr>
        <p:spPr/>
        <p:txBody>
          <a:bodyPr/>
          <a:lstStyle/>
          <a:p>
            <a:pPr>
              <a:defRPr/>
            </a:pPr>
            <a:r>
              <a:rPr lang="da-DK" smtClean="0"/>
              <a:t>Ejendomsdataprogrammet - Projektforum</a:t>
            </a:r>
            <a:endParaRPr lang="da-DK"/>
          </a:p>
        </p:txBody>
      </p:sp>
      <p:sp>
        <p:nvSpPr>
          <p:cNvPr id="6" name="Pladsholder til diasnummer 5"/>
          <p:cNvSpPr>
            <a:spLocks noGrp="1"/>
          </p:cNvSpPr>
          <p:nvPr>
            <p:ph type="sldNum" sz="quarter" idx="12"/>
          </p:nvPr>
        </p:nvSpPr>
        <p:spPr/>
        <p:txBody>
          <a:bodyPr/>
          <a:lstStyle/>
          <a:p>
            <a:pPr>
              <a:defRPr/>
            </a:pPr>
            <a:fld id="{11BE6926-518D-4F26-9A0D-097BC7A1DEB2}" type="slidenum">
              <a:rPr lang="da-DK" smtClean="0"/>
              <a:pPr>
                <a:defRPr/>
              </a:pPr>
              <a:t>7</a:t>
            </a:fld>
            <a:endParaRPr lang="da-DK"/>
          </a:p>
        </p:txBody>
      </p:sp>
    </p:spTree>
    <p:extLst>
      <p:ext uri="{BB962C8B-B14F-4D97-AF65-F5344CB8AC3E}">
        <p14:creationId xmlns:p14="http://schemas.microsoft.com/office/powerpoint/2010/main" val="2536299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38150" y="1922463"/>
            <a:ext cx="8229600" cy="576262"/>
          </a:xfrm>
        </p:spPr>
        <p:txBody>
          <a:bodyPr/>
          <a:lstStyle/>
          <a:p>
            <a:pPr marL="342900" lvl="0" indent="-342900"/>
            <a:r>
              <a:rPr lang="da-DK" dirty="0"/>
              <a:t>6</a:t>
            </a:r>
            <a:r>
              <a:rPr lang="da-DK" dirty="0" smtClean="0"/>
              <a:t>. </a:t>
            </a:r>
            <a:r>
              <a:rPr lang="da-DK" dirty="0"/>
              <a:t>Behandling af aktuelle </a:t>
            </a:r>
            <a:r>
              <a:rPr lang="da-DK" dirty="0" err="1"/>
              <a:t>issues</a:t>
            </a:r>
            <a:r>
              <a:rPr lang="da-DK" dirty="0"/>
              <a:t>. Jf. bilag </a:t>
            </a:r>
            <a:r>
              <a:rPr lang="da-DK" dirty="0">
                <a:hlinkClick r:id="rId3" action="ppaction://hlinkfile"/>
              </a:rPr>
              <a:t>A</a:t>
            </a:r>
            <a:r>
              <a:rPr lang="da-DK" dirty="0"/>
              <a:t> og </a:t>
            </a:r>
            <a:r>
              <a:rPr lang="da-DK" dirty="0">
                <a:hlinkClick r:id="rId4" action="ppaction://hlinkfile"/>
              </a:rPr>
              <a:t>B</a:t>
            </a:r>
            <a:endParaRPr lang="da-DK" dirty="0"/>
          </a:p>
        </p:txBody>
      </p:sp>
      <p:sp>
        <p:nvSpPr>
          <p:cNvPr id="2" name="Pladsholder til dato 1"/>
          <p:cNvSpPr>
            <a:spLocks noGrp="1"/>
          </p:cNvSpPr>
          <p:nvPr>
            <p:ph type="dt" sz="half" idx="10"/>
          </p:nvPr>
        </p:nvSpPr>
        <p:spPr/>
        <p:txBody>
          <a:bodyPr/>
          <a:lstStyle/>
          <a:p>
            <a:pPr>
              <a:defRPr/>
            </a:pPr>
            <a:r>
              <a:rPr lang="da-DK" smtClean="0"/>
              <a:t>30-04-2014</a:t>
            </a:r>
            <a:endParaRPr lang="da-DK"/>
          </a:p>
        </p:txBody>
      </p:sp>
      <p:sp>
        <p:nvSpPr>
          <p:cNvPr id="5" name="Pladsholder til sidefod 4"/>
          <p:cNvSpPr>
            <a:spLocks noGrp="1"/>
          </p:cNvSpPr>
          <p:nvPr>
            <p:ph type="ftr" sz="quarter" idx="11"/>
          </p:nvPr>
        </p:nvSpPr>
        <p:spPr/>
        <p:txBody>
          <a:bodyPr/>
          <a:lstStyle/>
          <a:p>
            <a:pPr>
              <a:defRPr/>
            </a:pPr>
            <a:r>
              <a:rPr lang="da-DK" smtClean="0"/>
              <a:t>Ejendomsdataprogrammet - Projektforum</a:t>
            </a:r>
            <a:endParaRPr lang="da-DK"/>
          </a:p>
        </p:txBody>
      </p:sp>
      <p:sp>
        <p:nvSpPr>
          <p:cNvPr id="6" name="Pladsholder til diasnummer 5"/>
          <p:cNvSpPr>
            <a:spLocks noGrp="1"/>
          </p:cNvSpPr>
          <p:nvPr>
            <p:ph type="sldNum" sz="quarter" idx="12"/>
          </p:nvPr>
        </p:nvSpPr>
        <p:spPr/>
        <p:txBody>
          <a:bodyPr/>
          <a:lstStyle/>
          <a:p>
            <a:pPr>
              <a:defRPr/>
            </a:pPr>
            <a:fld id="{11BE6926-518D-4F26-9A0D-097BC7A1DEB2}" type="slidenum">
              <a:rPr lang="da-DK" smtClean="0"/>
              <a:pPr>
                <a:defRPr/>
              </a:pPr>
              <a:t>8</a:t>
            </a:fld>
            <a:endParaRPr lang="da-DK"/>
          </a:p>
        </p:txBody>
      </p:sp>
    </p:spTree>
    <p:extLst>
      <p:ext uri="{BB962C8B-B14F-4D97-AF65-F5344CB8AC3E}">
        <p14:creationId xmlns:p14="http://schemas.microsoft.com/office/powerpoint/2010/main" val="3168348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sidefod 4"/>
          <p:cNvSpPr>
            <a:spLocks noGrp="1"/>
          </p:cNvSpPr>
          <p:nvPr>
            <p:ph type="ftr" sz="quarter" idx="11"/>
          </p:nvPr>
        </p:nvSpPr>
        <p:spPr/>
        <p:txBody>
          <a:bodyPr/>
          <a:lstStyle/>
          <a:p>
            <a:pPr>
              <a:defRPr/>
            </a:pPr>
            <a:r>
              <a:rPr lang="da-DK" smtClean="0"/>
              <a:t>Ejendomsdataprogrammet - Projektforum</a:t>
            </a:r>
            <a:endParaRPr lang="da-DK"/>
          </a:p>
        </p:txBody>
      </p:sp>
      <p:sp>
        <p:nvSpPr>
          <p:cNvPr id="6" name="Pladsholder til diasnummer 5"/>
          <p:cNvSpPr>
            <a:spLocks noGrp="1"/>
          </p:cNvSpPr>
          <p:nvPr>
            <p:ph type="sldNum" sz="quarter" idx="12"/>
          </p:nvPr>
        </p:nvSpPr>
        <p:spPr/>
        <p:txBody>
          <a:bodyPr/>
          <a:lstStyle/>
          <a:p>
            <a:pPr>
              <a:defRPr/>
            </a:pPr>
            <a:fld id="{11BE6926-518D-4F26-9A0D-097BC7A1DEB2}" type="slidenum">
              <a:rPr lang="da-DK" smtClean="0"/>
              <a:pPr>
                <a:defRPr/>
              </a:pPr>
              <a:t>9</a:t>
            </a:fld>
            <a:endParaRPr lang="da-DK"/>
          </a:p>
        </p:txBody>
      </p:sp>
      <p:sp>
        <p:nvSpPr>
          <p:cNvPr id="7" name="Titel 6"/>
          <p:cNvSpPr>
            <a:spLocks noGrp="1"/>
          </p:cNvSpPr>
          <p:nvPr>
            <p:ph type="title"/>
          </p:nvPr>
        </p:nvSpPr>
        <p:spPr>
          <a:xfrm>
            <a:off x="465705" y="3081254"/>
            <a:ext cx="8229600" cy="576262"/>
          </a:xfrm>
        </p:spPr>
        <p:txBody>
          <a:bodyPr/>
          <a:lstStyle/>
          <a:p>
            <a:pPr marL="457200" indent="-457200" algn="l"/>
            <a:r>
              <a:rPr lang="da-DK" dirty="0"/>
              <a:t>6</a:t>
            </a:r>
            <a:r>
              <a:rPr lang="da-DK" dirty="0" smtClean="0"/>
              <a:t>. </a:t>
            </a:r>
            <a:r>
              <a:rPr lang="da-DK" dirty="0"/>
              <a:t>Det videre arbejde</a:t>
            </a:r>
            <a:r>
              <a:rPr lang="da-DK" dirty="0" smtClean="0"/>
              <a:t>.</a:t>
            </a:r>
            <a:br>
              <a:rPr lang="da-DK" dirty="0" smtClean="0"/>
            </a:br>
            <a:r>
              <a:rPr lang="da-DK" dirty="0"/>
              <a:t/>
            </a:r>
            <a:br>
              <a:rPr lang="da-DK" dirty="0"/>
            </a:br>
            <a:r>
              <a:rPr lang="da-DK" dirty="0"/>
              <a:t>Næste møde i projektforum er onsdag den 28. maj kl. 9:00 – 11:30</a:t>
            </a:r>
            <a:br>
              <a:rPr lang="da-DK" dirty="0"/>
            </a:br>
            <a:r>
              <a:rPr lang="da-DK" dirty="0"/>
              <a:t/>
            </a:r>
            <a:br>
              <a:rPr lang="da-DK" dirty="0"/>
            </a:br>
            <a:r>
              <a:rPr lang="da-DK" dirty="0"/>
              <a:t/>
            </a:r>
            <a:br>
              <a:rPr lang="da-DK" dirty="0"/>
            </a:br>
            <a:endParaRPr lang="da-DK" dirty="0"/>
          </a:p>
        </p:txBody>
      </p:sp>
      <p:sp>
        <p:nvSpPr>
          <p:cNvPr id="2" name="Pladsholder til dato 1"/>
          <p:cNvSpPr>
            <a:spLocks noGrp="1"/>
          </p:cNvSpPr>
          <p:nvPr>
            <p:ph type="dt" sz="half" idx="10"/>
          </p:nvPr>
        </p:nvSpPr>
        <p:spPr/>
        <p:txBody>
          <a:bodyPr/>
          <a:lstStyle/>
          <a:p>
            <a:pPr>
              <a:defRPr/>
            </a:pPr>
            <a:r>
              <a:rPr lang="da-DK" smtClean="0"/>
              <a:t>30-04-2014</a:t>
            </a:r>
            <a:endParaRPr lang="da-DK"/>
          </a:p>
        </p:txBody>
      </p:sp>
    </p:spTree>
    <p:extLst>
      <p:ext uri="{BB962C8B-B14F-4D97-AF65-F5344CB8AC3E}">
        <p14:creationId xmlns:p14="http://schemas.microsoft.com/office/powerpoint/2010/main" val="2562966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CCFFCC"/>
      </a:folHlink>
    </a:clrScheme>
    <a:fontScheme name="Standarddesign">
      <a:majorFont>
        <a:latin typeface="Calibri"/>
        <a:ea typeface=""/>
        <a:cs typeface=""/>
      </a:majorFont>
      <a:minorFont>
        <a:latin typeface="Calibri"/>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a:spPr>
      <a:bodyPr vert="horz" wrap="none" lIns="54000" tIns="72000" rIns="54000" bIns="720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a:spPr>
      <a:bodyPr vert="horz" wrap="none" lIns="54000" tIns="72000" rIns="54000" bIns="720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CCECFF"/>
        </a:folHlink>
      </a:clrScheme>
      <a:clrMap bg1="lt1" tx1="dk1" bg2="lt2" tx2="dk2" accent1="accent1" accent2="accent2" accent3="accent3" accent4="accent4" accent5="accent5" accent6="accent6" hlink="hlink" folHlink="folHlink"/>
    </a:extraClrScheme>
    <a:extraClrScheme>
      <a:clrScheme name="Standard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FFFFFF"/>
        </a:folHlink>
      </a:clrScheme>
      <a:clrMap bg1="lt1" tx1="dk1" bg2="lt2" tx2="dk2" accent1="accent1" accent2="accent2" accent3="accent3" accent4="accent4" accent5="accent5" accent6="accent6" hlink="hlink" folHlink="folHlink"/>
    </a:extraClrScheme>
    <a:extraClrScheme>
      <a:clrScheme name="Standard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CC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10971</TotalTime>
  <Words>501</Words>
  <Application>Microsoft Office PowerPoint</Application>
  <PresentationFormat>Skærmshow (4:3)</PresentationFormat>
  <Paragraphs>111</Paragraphs>
  <Slides>10</Slides>
  <Notes>10</Notes>
  <HiddenSlides>0</HiddenSlides>
  <MMClips>0</MMClips>
  <ScaleCrop>false</ScaleCrop>
  <HeadingPairs>
    <vt:vector size="4" baseType="variant">
      <vt:variant>
        <vt:lpstr>Tema</vt:lpstr>
      </vt:variant>
      <vt:variant>
        <vt:i4>1</vt:i4>
      </vt:variant>
      <vt:variant>
        <vt:lpstr>Diastitler</vt:lpstr>
      </vt:variant>
      <vt:variant>
        <vt:i4>10</vt:i4>
      </vt:variant>
    </vt:vector>
  </HeadingPairs>
  <TitlesOfParts>
    <vt:vector size="11" baseType="lpstr">
      <vt:lpstr>Standarddesign</vt:lpstr>
      <vt:lpstr>Møde  i  GD1-projektforum</vt:lpstr>
      <vt:lpstr>Dagsorden</vt:lpstr>
      <vt:lpstr>  2. Orientering fra programledelsen  </vt:lpstr>
      <vt:lpstr>Struktur og krav til forretningsmæssige metadata </vt:lpstr>
      <vt:lpstr>3. Orientering fra projektlederne - Projekterne gennemgår indmeldt statusrapport </vt:lpstr>
      <vt:lpstr>5. Det videre arbejde frem til sommerferien</vt:lpstr>
      <vt:lpstr>Forslag til plan for udarbejdelse og kvalitetssikring af løsningsarkitekturernes bilag A</vt:lpstr>
      <vt:lpstr>6. Behandling af aktuelle issues. Jf. bilag A og B</vt:lpstr>
      <vt:lpstr>6. Det videre arbejde.  Næste møde i projektforum er onsdag den 28. maj kl. 9:00 – 11:30   </vt:lpstr>
      <vt:lpstr>7. Eventuelt</vt:lpstr>
    </vt:vector>
  </TitlesOfParts>
  <Company>Ministeriet for By, Bolig og Landistrikter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mli-mbbl</dc:creator>
  <cp:lastModifiedBy>Peter Lindbo Larsen</cp:lastModifiedBy>
  <cp:revision>457</cp:revision>
  <cp:lastPrinted>2013-08-27T13:10:56Z</cp:lastPrinted>
  <dcterms:created xsi:type="dcterms:W3CDTF">2011-10-31T13:45:58Z</dcterms:created>
  <dcterms:modified xsi:type="dcterms:W3CDTF">2014-04-29T18:14:02Z</dcterms:modified>
</cp:coreProperties>
</file>