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5" r:id="rId2"/>
  </p:sldMasterIdLst>
  <p:notesMasterIdLst>
    <p:notesMasterId r:id="rId6"/>
  </p:notesMasterIdLst>
  <p:handoutMasterIdLst>
    <p:handoutMasterId r:id="rId7"/>
  </p:handoutMasterIdLst>
  <p:sldIdLst>
    <p:sldId id="334" r:id="rId3"/>
    <p:sldId id="353" r:id="rId4"/>
    <p:sldId id="336" r:id="rId5"/>
  </p:sldIdLst>
  <p:sldSz cx="9144000" cy="6858000" type="screen4x3"/>
  <p:notesSz cx="7099300" cy="10234613"/>
  <p:defaultTextStyle>
    <a:defPPr>
      <a:defRPr lang="en-GB"/>
    </a:defPPr>
    <a:lvl1pPr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08000"/>
      </a:lnSpc>
      <a:spcBef>
        <a:spcPct val="5400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5F"/>
    <a:srgbClr val="031D5C"/>
    <a:srgbClr val="7BAA20"/>
    <a:srgbClr val="00AAD2"/>
    <a:srgbClr val="5591CD"/>
    <a:srgbClr val="7050B9"/>
    <a:srgbClr val="F0005F"/>
    <a:srgbClr val="B09400"/>
    <a:srgbClr val="00AF8C"/>
    <a:srgbClr val="6E9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95" autoAdjust="0"/>
  </p:normalViewPr>
  <p:slideViewPr>
    <p:cSldViewPr snapToObjects="1">
      <p:cViewPr>
        <p:scale>
          <a:sx n="75" d="100"/>
          <a:sy n="75" d="100"/>
        </p:scale>
        <p:origin x="-2700" y="-564"/>
      </p:cViewPr>
      <p:guideLst>
        <p:guide orient="horz" pos="114"/>
        <p:guide orient="horz" pos="4201"/>
        <p:guide orient="horz" pos="346"/>
        <p:guide orient="horz" pos="913"/>
        <p:guide orient="horz" pos="3748"/>
        <p:guide orient="horz" pos="2069"/>
        <p:guide pos="113"/>
        <p:guide pos="5647"/>
        <p:guide pos="442"/>
        <p:guide pos="5317"/>
        <p:guide pos="2744"/>
        <p:guide pos="30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7BDCB627-C57F-4AEF-9AD3-12F7BE6D30D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7048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fld id="{27848E65-9E75-41AE-BC80-13A10C6B059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5097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35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914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914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9388" y="180974"/>
            <a:ext cx="8788400" cy="305911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79388" y="3240088"/>
            <a:ext cx="8788400" cy="3436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5314950"/>
            <a:ext cx="7739063" cy="5873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da-DK" noProof="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1674" y="6325200"/>
            <a:ext cx="1206030" cy="3528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685D003-C4D1-40E5-84DE-8098023B9234}" type="datetime5">
              <a:rPr lang="da-DK" smtClean="0"/>
              <a:t>oktober 2014</a:t>
            </a:fld>
            <a:endParaRPr lang="da-DK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07704" y="6325200"/>
            <a:ext cx="2683346" cy="352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91050" y="6325200"/>
            <a:ext cx="231775" cy="352800"/>
          </a:xfrm>
          <a:noFill/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89C5488A-3F70-4565-8FCD-1E378ED6316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AutoShape 4"/>
          <p:cNvSpPr>
            <a:spLocks/>
          </p:cNvSpPr>
          <p:nvPr/>
        </p:nvSpPr>
        <p:spPr bwMode="gray">
          <a:xfrm>
            <a:off x="-1958975" y="180974"/>
            <a:ext cx="1871662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billeder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	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den aktuelle side og vælg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’gitter og hjælpelinjer’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	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’Vis’ tegnehjælpelinjer på skærmen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tabLst>
                <a:tab pos="177800" algn="l"/>
              </a:tabLst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“OK”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1675" y="3789040"/>
            <a:ext cx="7739063" cy="1401192"/>
          </a:xfrm>
        </p:spPr>
        <p:txBody>
          <a:bodyPr anchor="b" anchorCtr="0"/>
          <a:lstStyle>
            <a:lvl1pPr>
              <a:lnSpc>
                <a:spcPct val="98000"/>
              </a:lnSpc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1965413" y="5884991"/>
            <a:ext cx="1871662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77800" algn="l"/>
              </a:tabLst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Dato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0" indent="0" algn="r" defTabSz="4572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77800" algn="l"/>
              </a:tabLst>
            </a:pP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1. Vælg ‘Indsæt’ i top menu</a:t>
            </a:r>
          </a:p>
          <a:p>
            <a:pPr marL="0" indent="0" algn="r" defTabSz="4572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77800" algn="l"/>
              </a:tabLst>
            </a:pP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2. Vælg ‘Sidehoved &amp; Sidefod’</a:t>
            </a:r>
          </a:p>
          <a:p>
            <a:pPr marL="0" indent="0" algn="r" defTabSz="4572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77800" algn="l"/>
              </a:tabLst>
            </a:pP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3. Skriv ønsket dato ind i feltet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for fast dato</a:t>
            </a:r>
          </a:p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Tryk ’Anvend på alle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82" y="6052865"/>
            <a:ext cx="20638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20FD-3270-479D-BB21-AEDE38D02C8D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1791570" y="538163"/>
            <a:ext cx="168362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Fjern tekst boks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hvis ingen tekst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>
                <a:solidFill>
                  <a:srgbClr val="031D5C"/>
                </a:solidFill>
              </a:defRPr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7B6A-D564-41C6-A792-06232AF2E7D1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1791570" y="538163"/>
            <a:ext cx="168362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Fjern tekst boks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hvis ingen tekst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06407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F0B63-A9C2-4605-A657-FD0DF03F4F67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3870000" cy="2727844"/>
          </a:xfrm>
          <a:solidFill>
            <a:srgbClr val="FFFFFF">
              <a:alpha val="85098"/>
            </a:srgbClr>
          </a:solidFill>
        </p:spPr>
        <p:txBody>
          <a:bodyPr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8301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much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1F0C1E-A967-4F96-B5B6-CB4774401F7E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7724932" cy="2428660"/>
          </a:xfrm>
          <a:solidFill>
            <a:srgbClr val="FFFFFF">
              <a:alpha val="85098"/>
            </a:srgbClr>
          </a:solidFill>
        </p:spPr>
        <p:txBody>
          <a:bodyPr wrap="square"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6619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E362-1D69-435E-84C9-5705DF33035C}" type="datetime5">
              <a:rPr lang="da-DK" smtClean="0"/>
              <a:t>oktober 2014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</p:spTree>
    <p:extLst>
      <p:ext uri="{BB962C8B-B14F-4D97-AF65-F5344CB8AC3E}">
        <p14:creationId xmlns:p14="http://schemas.microsoft.com/office/powerpoint/2010/main" val="11282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sma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3571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CDBB-932D-4AD1-BCF6-B09DF169C4C2}" type="datetime5">
              <a:rPr lang="da-DK" smtClean="0"/>
              <a:t>oktober 2014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</p:spTree>
    <p:extLst>
      <p:ext uri="{BB962C8B-B14F-4D97-AF65-F5344CB8AC3E}">
        <p14:creationId xmlns:p14="http://schemas.microsoft.com/office/powerpoint/2010/main" val="286731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dholdsobjek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7162-B040-4EC9-B457-FE27F77EAADD}" type="datetime5">
              <a:rPr lang="da-DK" smtClean="0"/>
              <a:t>oktober 2014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</p:spTree>
    <p:extLst>
      <p:ext uri="{BB962C8B-B14F-4D97-AF65-F5344CB8AC3E}">
        <p14:creationId xmlns:p14="http://schemas.microsoft.com/office/powerpoint/2010/main" val="40016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small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671-6D32-4766-AD44-D3D4AA4EE775}" type="datetime5">
              <a:rPr lang="da-DK" smtClean="0"/>
              <a:t>oktober 2014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</p:spTree>
    <p:extLst>
      <p:ext uri="{BB962C8B-B14F-4D97-AF65-F5344CB8AC3E}">
        <p14:creationId xmlns:p14="http://schemas.microsoft.com/office/powerpoint/2010/main" val="8182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675" y="17440364"/>
            <a:ext cx="2133600" cy="1444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AD80C24-3FF0-43CE-9301-539DB77D1C0D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17074516"/>
            <a:ext cx="3794125" cy="35477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668" y="17077691"/>
            <a:ext cx="279770" cy="1714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378" y="0"/>
            <a:ext cx="914262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574675"/>
            <a:ext cx="7700962" cy="719138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720725" y="1438275"/>
            <a:ext cx="7700963" cy="4295775"/>
          </a:xfrm>
        </p:spPr>
        <p:txBody>
          <a:bodyPr/>
          <a:lstStyle/>
          <a:p>
            <a:pPr lvl="0"/>
            <a:r>
              <a:rPr lang="da-DK" noProof="0" smtClean="0"/>
              <a:t>Klik på ikonet for at tilføje en tabel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918D-031E-4AB9-84ED-B92474CCD33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82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CE276-D2DE-4F49-8E28-DFB5DAE621DD}" type="datetime5">
              <a:rPr lang="da-DK" smtClean="0"/>
              <a:t>oktober 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ECE14-DE6A-47DB-A2E9-53D91F6F3E38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309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9388" y="165100"/>
            <a:ext cx="8788400" cy="3074988"/>
          </a:xfrm>
        </p:spPr>
        <p:txBody>
          <a:bodyPr/>
          <a:lstStyle>
            <a:lvl1pPr algn="ctr">
              <a:defRPr sz="1400"/>
            </a:lvl1pPr>
          </a:lstStyle>
          <a:p>
            <a:endParaRPr lang="da-DK" dirty="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79388" y="3240088"/>
            <a:ext cx="8788400" cy="3436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1675" y="5314950"/>
            <a:ext cx="7739063" cy="58737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1674" y="6325200"/>
            <a:ext cx="1079000" cy="3528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F529DB91-1DFA-4B1F-935E-C5398EBE72A5}" type="datetime5">
              <a:rPr lang="da-DK" smtClean="0"/>
              <a:t>oktober 2014</a:t>
            </a:fld>
            <a:endParaRPr lang="da-DK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780674" y="6325200"/>
            <a:ext cx="2810376" cy="3528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591050" y="6325200"/>
            <a:ext cx="231775" cy="352800"/>
          </a:xfrm>
          <a:noFill/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89C5488A-3F70-4565-8FCD-1E378ED6316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AutoShape 4"/>
          <p:cNvSpPr>
            <a:spLocks/>
          </p:cNvSpPr>
          <p:nvPr/>
        </p:nvSpPr>
        <p:spPr bwMode="gray">
          <a:xfrm>
            <a:off x="-1958975" y="165100"/>
            <a:ext cx="1871662" cy="96949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billeder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	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den aktuelle side og vælg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’gitter og hjælpelinjer’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tabLst>
                <a:tab pos="177800" algn="l"/>
              </a:tabLst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	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’Vis’ tegnehjælpelinjer på skærmen</a:t>
            </a:r>
          </a:p>
          <a:p>
            <a:pPr algn="r" defTabSz="457200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  <a:tabLst>
                <a:tab pos="177800" algn="l"/>
              </a:tabLst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“OK”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3790800"/>
            <a:ext cx="7739063" cy="1400400"/>
          </a:xfrm>
        </p:spPr>
        <p:txBody>
          <a:bodyPr anchor="b" anchorCtr="0"/>
          <a:lstStyle>
            <a:lvl1pPr>
              <a:lnSpc>
                <a:spcPct val="98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-1965413" y="5884991"/>
            <a:ext cx="1871662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77800" algn="l"/>
              </a:tabLst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Dato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marL="0" indent="0" algn="r" defTabSz="4572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77800" algn="l"/>
              </a:tabLst>
            </a:pP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1. Vælg ‘Indsæt’ i top menu</a:t>
            </a:r>
          </a:p>
          <a:p>
            <a:pPr marL="0" indent="0" algn="r" defTabSz="4572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77800" algn="l"/>
              </a:tabLst>
            </a:pP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2. Vælg ‘Sidehoved &amp; Sidefod’</a:t>
            </a:r>
          </a:p>
          <a:p>
            <a:pPr marL="0" indent="0" algn="r" defTabSz="457200">
              <a:lnSpc>
                <a:spcPct val="100000"/>
              </a:lnSpc>
              <a:spcBef>
                <a:spcPct val="0"/>
              </a:spcBef>
              <a:buFontTx/>
              <a:buNone/>
              <a:tabLst>
                <a:tab pos="177800" algn="l"/>
              </a:tabLst>
            </a:pP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3. Skriv ønsket dato ind i feltet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for fast dato</a:t>
            </a:r>
          </a:p>
          <a:p>
            <a: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4. Tryk ’Anvend på alle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82" y="6052865"/>
            <a:ext cx="20638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8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BBDF9-284D-4D0C-86F3-0F5676F4BEFA}" type="datetime5">
              <a:rPr lang="da-DK" smtClean="0"/>
              <a:t>oktober 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ECE14-DE6A-47DB-A2E9-53D91F6F3E38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90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11C4B-E362-4A67-9898-BAB94C995DB4}" type="datetime5">
              <a:rPr lang="da-DK" smtClean="0"/>
              <a:t>oktober 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46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smal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7AF94-1E48-4C3B-9118-59739EA1E323}" type="datetime5">
              <a:rPr lang="da-DK" smtClean="0"/>
              <a:t>oktober 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0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33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gul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1"/>
          <p:cNvSpPr>
            <a:spLocks noChangeArrowheads="1"/>
          </p:cNvSpPr>
          <p:nvPr userDrawn="1"/>
        </p:nvSpPr>
        <p:spPr bwMode="auto">
          <a:xfrm>
            <a:off x="179388" y="201877"/>
            <a:ext cx="8788400" cy="6467211"/>
          </a:xfrm>
          <a:prstGeom prst="rect">
            <a:avLst/>
          </a:prstGeom>
          <a:solidFill>
            <a:srgbClr val="F9F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C0C0-27D5-45F3-A4DA-57672EEF3CED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2" descr="U:\Moderniseringsstyrelsen\Jobs\3589_Koncernfaelles skabelonloesning i FM styrelser\Received\Work\DIG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44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EBFAF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712A-F70F-431C-902E-FC9576B93F48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2" descr="U:\Moderniseringsstyrelsen\Jobs\3589_Koncernfaelles skabelonloesning i FM styrelser\Received\Work\DIG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mu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031D5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452563"/>
            <a:ext cx="7739063" cy="4449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C76-57D8-40ED-980C-0BE726F29C55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82" y="6052865"/>
            <a:ext cx="20638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4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9E30E-7C27-4EE4-8D8E-5868D92A9E8D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786DB-AA11-456F-8CC3-DEB72677322B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5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6E754-82F2-4E95-885D-EE942A979836}" type="datetime5">
              <a:rPr lang="da-DK" smtClean="0"/>
              <a:t>oktober 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10B3-9FA4-44A8-A45D-54FF7E714ABF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6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  <a:solidFill>
            <a:schemeClr val="bg1">
              <a:lumMod val="50000"/>
            </a:schemeClr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B9B2E-F45C-46C7-97C8-7A41AFF99652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1791570" y="538163"/>
            <a:ext cx="168362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Fjern tekst boks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hvis ingen tekst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8572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4443412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F2D2D-93E9-403C-B81D-C6263BBF5A1E}" type="datetime5">
              <a:rPr lang="da-DK" smtClean="0"/>
              <a:t>oktober 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86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400">
                <a:solidFill>
                  <a:srgbClr val="031D5C"/>
                </a:solidFill>
              </a:defRPr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9D5E6-E6BD-4AE6-9944-7B5DDEA57D1E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4" name="TextBox 17"/>
          <p:cNvSpPr txBox="1">
            <a:spLocks noChangeArrowheads="1"/>
          </p:cNvSpPr>
          <p:nvPr userDrawn="1"/>
        </p:nvSpPr>
        <p:spPr bwMode="auto">
          <a:xfrm>
            <a:off x="-1791570" y="538163"/>
            <a:ext cx="1683620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Fjern tekst boks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hvis ingen tekst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3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1718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C7115-252F-4B56-8D37-C3B3967E504B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3870000" cy="2727844"/>
          </a:xfrm>
          <a:solidFill>
            <a:srgbClr val="FFFFFF">
              <a:alpha val="85098"/>
            </a:srgbClr>
          </a:solidFill>
        </p:spPr>
        <p:txBody>
          <a:bodyPr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0493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much text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4"/>
            <a:ext cx="8788400" cy="6494503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da-DK" dirty="0" smtClean="0"/>
              <a:t>Select placeholder and insert picture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4287B8-3CE7-46C5-B511-09A58855FEFF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1675" y="1520825"/>
            <a:ext cx="3870325" cy="25781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/>
          </p:nvPr>
        </p:nvSpPr>
        <p:spPr>
          <a:xfrm>
            <a:off x="702668" y="1458913"/>
            <a:ext cx="7724932" cy="2428660"/>
          </a:xfrm>
          <a:solidFill>
            <a:srgbClr val="FFFFFF">
              <a:alpha val="85098"/>
            </a:srgbClr>
          </a:solidFill>
        </p:spPr>
        <p:txBody>
          <a:bodyPr wrap="square" lIns="378000" tIns="324000" rIns="378000" bIns="324000">
            <a:spAutoFit/>
          </a:bodyPr>
          <a:lstStyle>
            <a:lvl1pPr>
              <a:defRPr sz="1800"/>
            </a:lvl1pPr>
            <a:lvl2pPr algn="r">
              <a:spcBef>
                <a:spcPts val="1200"/>
              </a:spcBef>
              <a:defRPr sz="1200" b="1" cap="all" baseline="0"/>
            </a:lvl2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22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201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i første</a:t>
            </a:r>
            <a:r>
              <a:rPr lang="da-DK" sz="900" b="1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niveau</a:t>
            </a:r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18 pkt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forøg listeniveau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NAVN-tekst</a:t>
            </a:r>
          </a:p>
          <a:p>
            <a:pPr algn="r" eaLnBrk="1" hangingPunct="1"/>
            <a:endParaRPr lang="da-DK" sz="900" b="1" baseline="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b="1" baseline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Navnet i andet niveau</a:t>
            </a:r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Store bogstaver </a:t>
            </a: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Arial Bold 12 pkt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077058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 userDrawn="1"/>
        </p:nvSpPr>
        <p:spPr>
          <a:xfrm>
            <a:off x="-338710" y="207705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2236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 userDrawn="1"/>
        </p:nvSpPr>
        <p:spPr>
          <a:xfrm>
            <a:off x="-327025" y="292236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-541490" y="292493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78482" y="6051600"/>
            <a:ext cx="2062800" cy="406800"/>
          </a:xfrm>
          <a:blipFill>
            <a:blip r:embed="rId5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 smtClean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4273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9D3B-4C83-465C-9D32-58EA8A65ED94}" type="datetime5">
              <a:rPr lang="da-DK" smtClean="0"/>
              <a:t>oktober 2014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8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 and smal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8" cy="357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7749-598F-4954-908C-1BDFC7690088}" type="datetime5">
              <a:rPr lang="da-DK" smtClean="0"/>
              <a:t>oktober 2014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9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4443412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C622-0D39-4CC7-98DB-E79863F25614}" type="datetime5">
              <a:rPr lang="da-DK" smtClean="0"/>
              <a:t>oktober 2014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8" name="Rounded Rectangle 17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3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small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20013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19650" y="1458913"/>
            <a:ext cx="3621088" cy="4443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D852-FAEF-481D-AD4A-85C00BE11856}" type="datetime5">
              <a:rPr lang="da-DK" smtClean="0"/>
              <a:t>oktober 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-1413773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gul 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gul’ 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dias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7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1675" y="17440364"/>
            <a:ext cx="2133600" cy="144463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5BD752-5172-473D-AD57-BE090518E24D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8700" y="17074516"/>
            <a:ext cx="3794125" cy="35477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668" y="17077691"/>
            <a:ext cx="279770" cy="1714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1378" y="0"/>
            <a:ext cx="914262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smal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538163"/>
            <a:ext cx="7739063" cy="9207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675" y="1458913"/>
            <a:ext cx="3622675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9650" y="1458913"/>
            <a:ext cx="3621087" cy="3571200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85AA7D-4E8C-4928-B20A-395E7B3D5F33}" type="datetime5">
              <a:rPr lang="da-DK" smtClean="0"/>
              <a:t>oktober 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3034-D9FE-466A-8553-48847B6059D3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4564623" y="1511300"/>
            <a:ext cx="0" cy="4391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ed Rectangle 2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91570" y="1455600"/>
            <a:ext cx="1683620" cy="148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Tekst starter uden punktopstilling</a:t>
            </a:r>
            <a:br>
              <a:rPr lang="da-DK" sz="9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punktopstilling på teksten (flere niveauer findes) brug forøg listeniveau</a:t>
            </a:r>
          </a:p>
          <a:p>
            <a:pPr algn="r" eaLnBrk="1" hangingPunct="1"/>
            <a:endParaRPr lang="da-DK" sz="9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eaLnBrk="1" hangingPunct="1"/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uden punktopstilling, brug formindsk listeniveau</a:t>
            </a:r>
            <a:endParaRPr lang="da-DK" sz="900" noProof="0" dirty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310" y="2232706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38710" y="2232706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6100" y="2971004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27025" y="2971004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41490" y="2973578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04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gul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1"/>
          <p:cNvSpPr>
            <a:spLocks noChangeArrowheads="1"/>
          </p:cNvSpPr>
          <p:nvPr userDrawn="1"/>
        </p:nvSpPr>
        <p:spPr bwMode="auto">
          <a:xfrm>
            <a:off x="179388" y="201877"/>
            <a:ext cx="8788400" cy="6496050"/>
          </a:xfrm>
          <a:prstGeom prst="rect">
            <a:avLst/>
          </a:prstGeom>
          <a:solidFill>
            <a:srgbClr val="F9F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C89-9C21-4586-9596-7A878C4488F0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2" descr="U:\Moderniseringsstyrelsen\Jobs\3589_Koncernfaelles skabelonloesning i FM styrelser\Received\Work\DIG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8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ysblå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EBFAF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342481"/>
            <a:ext cx="7739063" cy="455984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6032-CAAC-45B2-A4A6-D49B2DA75D09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2" descr="U:\Moderniseringsstyrelsen\Jobs\3589_Koncernfaelles skabelonloesning i FM styrelser\Received\Work\DIGST_Logo.e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mu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>
            <a:spLocks noChangeArrowheads="1"/>
          </p:cNvSpPr>
          <p:nvPr userDrawn="1"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031D5C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675" y="1452563"/>
            <a:ext cx="7739063" cy="4449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B399-FD89-469A-B29E-E897517BB2D1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82" y="6052865"/>
            <a:ext cx="2063857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AAD19-D929-4E3E-BD5E-8EF7CEC754B2}" type="datetime5">
              <a:rPr lang="da-DK" smtClean="0"/>
              <a:t>oktober 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786DB-AA11-456F-8CC3-DEB72677322B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</p:spTree>
    <p:extLst>
      <p:ext uri="{BB962C8B-B14F-4D97-AF65-F5344CB8AC3E}">
        <p14:creationId xmlns:p14="http://schemas.microsoft.com/office/powerpoint/2010/main" val="1639360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40330-0E15-4E59-88A4-499DBD4F89A6}" type="datetime5">
              <a:rPr lang="da-DK" smtClean="0"/>
              <a:t>oktober 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710B3-9FA4-44A8-A45D-54FF7E714ABF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356" y="3985306"/>
            <a:ext cx="1327273" cy="7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633597" y="3985306"/>
            <a:ext cx="529046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-869834" y="4220694"/>
            <a:ext cx="56514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23" name="TextBox 17"/>
          <p:cNvSpPr txBox="1">
            <a:spLocks noChangeArrowheads="1"/>
          </p:cNvSpPr>
          <p:nvPr userDrawn="1"/>
        </p:nvSpPr>
        <p:spPr bwMode="auto">
          <a:xfrm>
            <a:off x="-2124075" y="4725144"/>
            <a:ext cx="201612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a-DK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blå </a:t>
            </a: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baggrund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’Design’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</a:t>
            </a: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Vælg ’Applicér på valgte dias</a:t>
            </a:r>
          </a:p>
        </p:txBody>
      </p:sp>
    </p:spTree>
    <p:extLst>
      <p:ext uri="{BB962C8B-B14F-4D97-AF65-F5344CB8AC3E}">
        <p14:creationId xmlns:p14="http://schemas.microsoft.com/office/powerpoint/2010/main" val="275495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F9F8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38163"/>
            <a:ext cx="77390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  <a:endParaRPr lang="da-DK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58913"/>
            <a:ext cx="7739063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675" y="6686550"/>
            <a:ext cx="2133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ECDD8EC8-695F-4752-8EBE-40EABE7C86A1}" type="datetime5">
              <a:rPr lang="da-DK" smtClean="0"/>
              <a:t>oktober 2014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28700" y="6320702"/>
            <a:ext cx="3794125" cy="3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668" y="6323877"/>
            <a:ext cx="279770" cy="171450"/>
          </a:xfrm>
          <a:prstGeom prst="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54" name="TextBox 17"/>
          <p:cNvSpPr txBox="1">
            <a:spLocks noChangeArrowheads="1"/>
          </p:cNvSpPr>
          <p:nvPr/>
        </p:nvSpPr>
        <p:spPr bwMode="auto">
          <a:xfrm>
            <a:off x="-2370138" y="6196013"/>
            <a:ext cx="228123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’Indsæt’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Vælg ’Sidehoved og Sidefod’</a:t>
            </a: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Skriv titel på præsentation ind i tekstfeltet</a:t>
            </a: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Tryk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’Anvend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alle’</a:t>
            </a:r>
          </a:p>
        </p:txBody>
      </p:sp>
      <p:pic>
        <p:nvPicPr>
          <p:cNvPr id="11" name="Picture 2" descr="U:\Moderniseringsstyrelsen\Jobs\3589_Koncernfaelles skabelonloesning i FM styrelser\Received\Work\DIGST_Logo.e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729" r:id="rId4"/>
    <p:sldLayoutId id="2147483690" r:id="rId5"/>
    <p:sldLayoutId id="2147483720" r:id="rId6"/>
    <p:sldLayoutId id="2147483691" r:id="rId7"/>
    <p:sldLayoutId id="2147483660" r:id="rId8"/>
    <p:sldLayoutId id="2147483661" r:id="rId9"/>
    <p:sldLayoutId id="2147483723" r:id="rId10"/>
    <p:sldLayoutId id="2147483724" r:id="rId11"/>
    <p:sldLayoutId id="2147483692" r:id="rId12"/>
    <p:sldLayoutId id="2147483693" r:id="rId13"/>
    <p:sldLayoutId id="2147483676" r:id="rId14"/>
    <p:sldLayoutId id="2147483730" r:id="rId15"/>
    <p:sldLayoutId id="2147483677" r:id="rId16"/>
    <p:sldLayoutId id="2147483731" r:id="rId17"/>
    <p:sldLayoutId id="2147483727" r:id="rId18"/>
    <p:sldLayoutId id="2147483735" r:id="rId19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 cap="all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2pPr>
      <a:lvl3pPr marL="271463" indent="-2682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SzPct val="95000"/>
        <a:buFont typeface="Verdana" pitchFamily="34" charset="0"/>
        <a:buChar char="●"/>
        <a:defRPr sz="1700">
          <a:solidFill>
            <a:schemeClr val="tx1"/>
          </a:solidFill>
          <a:latin typeface="+mn-lt"/>
        </a:defRPr>
      </a:lvl3pPr>
      <a:lvl4pPr marL="609600" indent="-336550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9144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5pPr>
      <a:lvl6pPr marL="13716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6pPr>
      <a:lvl7pPr marL="18288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7pPr>
      <a:lvl8pPr marL="22860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8pPr>
      <a:lvl9pPr marL="27432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79388" y="180975"/>
            <a:ext cx="8788400" cy="6496050"/>
          </a:xfrm>
          <a:prstGeom prst="rect">
            <a:avLst/>
          </a:prstGeom>
          <a:solidFill>
            <a:srgbClr val="EBFAFF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538163"/>
            <a:ext cx="77390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  <a:endParaRPr lang="da-DK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1458913"/>
            <a:ext cx="7739063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675" y="6686550"/>
            <a:ext cx="213360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rgbClr val="FFFFFF"/>
                </a:solidFill>
              </a:defRPr>
            </a:lvl1pPr>
          </a:lstStyle>
          <a:p>
            <a:fld id="{6C074D54-09F0-4A7A-80F2-F8F4002FFD07}" type="datetime5">
              <a:rPr lang="da-DK" smtClean="0"/>
              <a:t>oktober 2014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28700" y="6320702"/>
            <a:ext cx="3794125" cy="35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/>
            </a:lvl1pPr>
          </a:lstStyle>
          <a:p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668" y="6323877"/>
            <a:ext cx="279770" cy="172800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100"/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54" name="TextBox 17"/>
          <p:cNvSpPr txBox="1">
            <a:spLocks noChangeArrowheads="1"/>
          </p:cNvSpPr>
          <p:nvPr/>
        </p:nvSpPr>
        <p:spPr bwMode="auto">
          <a:xfrm>
            <a:off x="-2370138" y="6196013"/>
            <a:ext cx="228123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  <a:endParaRPr lang="da-DK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Vælg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’Indsæt’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 menuen</a:t>
            </a:r>
            <a:endParaRPr lang="da-DK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Vælg ’Sidehoved og Sidefod’</a:t>
            </a: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Skriv titel på præsentation ind i tekstfeltet</a:t>
            </a:r>
          </a:p>
          <a:p>
            <a:pPr algn="r">
              <a:lnSpc>
                <a:spcPct val="100000"/>
              </a:lnSpc>
            </a:pP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 Tryk </a:t>
            </a:r>
            <a:r>
              <a:rPr lang="da-DK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’Anvend </a:t>
            </a:r>
            <a:r>
              <a:rPr lang="da-DK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på alle’</a:t>
            </a:r>
          </a:p>
        </p:txBody>
      </p:sp>
      <p:pic>
        <p:nvPicPr>
          <p:cNvPr id="10" name="Picture 2" descr="U:\Moderniseringsstyrelsen\Jobs\3589_Koncernfaelles skabelonloesning i FM styrelser\Received\Work\DIGST_Logo.e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68" y="6052865"/>
            <a:ext cx="2070285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0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8" r:id="rId2"/>
    <p:sldLayoutId id="2147483709" r:id="rId3"/>
    <p:sldLayoutId id="2147483732" r:id="rId4"/>
    <p:sldLayoutId id="2147483721" r:id="rId5"/>
    <p:sldLayoutId id="2147483722" r:id="rId6"/>
    <p:sldLayoutId id="2147483711" r:id="rId7"/>
    <p:sldLayoutId id="2147483712" r:id="rId8"/>
    <p:sldLayoutId id="2147483713" r:id="rId9"/>
    <p:sldLayoutId id="2147483725" r:id="rId10"/>
    <p:sldLayoutId id="2147483726" r:id="rId11"/>
    <p:sldLayoutId id="2147483716" r:id="rId12"/>
    <p:sldLayoutId id="2147483717" r:id="rId13"/>
    <p:sldLayoutId id="2147483718" r:id="rId14"/>
    <p:sldLayoutId id="2147483733" r:id="rId15"/>
    <p:sldLayoutId id="2147483719" r:id="rId16"/>
    <p:sldLayoutId id="2147483734" r:id="rId17"/>
    <p:sldLayoutId id="2147483728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 cap="all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15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defRPr sz="1700">
          <a:solidFill>
            <a:schemeClr val="tx1"/>
          </a:solidFill>
          <a:latin typeface="+mn-lt"/>
        </a:defRPr>
      </a:lvl2pPr>
      <a:lvl3pPr marL="271463" indent="-268288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SzPct val="95000"/>
        <a:buFont typeface="Verdana" pitchFamily="34" charset="0"/>
        <a:buChar char="●"/>
        <a:defRPr sz="1700">
          <a:solidFill>
            <a:schemeClr val="tx1"/>
          </a:solidFill>
          <a:latin typeface="+mn-lt"/>
        </a:defRPr>
      </a:lvl3pPr>
      <a:lvl4pPr marL="609600" indent="-336550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9144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5pPr>
      <a:lvl6pPr marL="13716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6pPr>
      <a:lvl7pPr marL="18288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7pPr>
      <a:lvl8pPr marL="22860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8pPr>
      <a:lvl9pPr marL="2743200" indent="-296863" algn="l" rtl="0" eaLnBrk="1" fontAlgn="base" hangingPunct="1">
        <a:lnSpc>
          <a:spcPct val="108000"/>
        </a:lnSpc>
        <a:spcBef>
          <a:spcPct val="54000"/>
        </a:spcBef>
        <a:spcAft>
          <a:spcPct val="0"/>
        </a:spcAft>
        <a:buFont typeface="Arial" charset="0"/>
        <a:buChar char="–"/>
        <a:defRPr sz="13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/>
          <a:srcRect b="36318"/>
          <a:stretch/>
        </p:blipFill>
        <p:spPr bwMode="auto">
          <a:xfrm>
            <a:off x="179388" y="160387"/>
            <a:ext cx="8781385" cy="35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Grunddataprogrammet sikrer </a:t>
            </a:r>
            <a:r>
              <a:rPr lang="da-DK" dirty="0" smtClean="0"/>
              <a:t>gode frie og sammenhængende grunddata</a:t>
            </a:r>
            <a:r>
              <a:rPr lang="da-DK" dirty="0"/>
              <a:t>, der opdateres ét sted og anvendes af </a:t>
            </a:r>
            <a:r>
              <a:rPr lang="da-DK" dirty="0" smtClean="0"/>
              <a:t>alle.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6B78839-CCAA-41F3-9217-D865D010B079}" type="datetime5">
              <a:rPr lang="da-DK" smtClean="0"/>
              <a:t>oktober 2014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C5488A-3F70-4565-8FCD-1E378ED63165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1675" y="3695700"/>
            <a:ext cx="7739063" cy="774451"/>
          </a:xfrm>
        </p:spPr>
        <p:txBody>
          <a:bodyPr/>
          <a:lstStyle/>
          <a:p>
            <a:r>
              <a:rPr lang="da-DK" dirty="0" smtClean="0"/>
              <a:t>GRUNDDATADAG 2014</a:t>
            </a:r>
            <a:endParaRPr lang="da-DK" dirty="0"/>
          </a:p>
        </p:txBody>
      </p:sp>
      <p:sp>
        <p:nvSpPr>
          <p:cNvPr id="2" name="Pladsholder til billede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482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 for formiddagen 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22313" y="485775"/>
            <a:ext cx="77009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a-DK" sz="2400" dirty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719138" y="1350963"/>
            <a:ext cx="7700962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Aft>
                <a:spcPct val="50000"/>
              </a:spcAft>
              <a:buFontTx/>
              <a:buChar char="•"/>
            </a:pPr>
            <a:endParaRPr lang="da-DK" dirty="0"/>
          </a:p>
        </p:txBody>
      </p:sp>
      <p:graphicFrame>
        <p:nvGraphicFramePr>
          <p:cNvPr id="45194" name="Group 1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54231439"/>
              </p:ext>
            </p:extLst>
          </p:nvPr>
        </p:nvGraphicFramePr>
        <p:xfrm>
          <a:off x="395288" y="980728"/>
          <a:ext cx="8352606" cy="57743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416"/>
                <a:gridCol w="6840190"/>
              </a:tblGrid>
              <a:tr h="37783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Blok 1: Styrket forståelse på tværs af grunddataprogrammet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5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08.00 – 08.55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Registrering, morgenbrød </a:t>
                      </a:r>
                      <a:r>
                        <a:rPr kumimoji="0" lang="da-DK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og kaffe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09.00 – 09.05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Velkomst og introduktion ved Jens Krieger </a:t>
                      </a:r>
                      <a:r>
                        <a:rPr kumimoji="0" lang="da-DK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Røyen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09.05 – 09.25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På vej mod visionen ved Lars Frelle-Petersen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09.25  – 10.30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Status ved delprogrammerne og programejerne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871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Præsentation holdet, kort status på de vigtigste milepæle der er nået i sidste sæson og dem der skal nås i det næste kommende sæson (3 slides og 5 min).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Virksomhedsdata (GD5, ERST)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Geodata (GD4, GST)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Persondata (GD6, CPR/DIGST)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Adressedata (GD2, MBBL)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Vand og Klimatilpasning (GD3, GST)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Fælles datamodel og arkitektur (GD8, DIGST)  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Ejendomsdata (GD1, MBBL)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Kommunernes Landsforening (KL)</a:t>
                      </a:r>
                    </a:p>
                    <a:p>
                      <a:pPr marL="685800" lvl="1" indent="-228600">
                        <a:buFont typeface="+mj-lt"/>
                        <a:buAutoNum type="arabicPeriod"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Grunddatasekretariatet, (Programsekretariatet, DIGST)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10.30 – 11.00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Pause og </a:t>
                      </a:r>
                      <a:r>
                        <a:rPr kumimoji="0" lang="da-DK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networking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1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11.00 – 12.00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Ny infrastruktur – Datafordeleren ved Mads Bjørn-Møldrup, Ruth Wisborg &amp; Tim Bergholdt Hansen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5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12.00 – 13.00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Frokost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2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 for eftermiddagen 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722313" y="485775"/>
            <a:ext cx="77009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a-DK" sz="2400" dirty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719138" y="1350963"/>
            <a:ext cx="7700962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Aft>
                <a:spcPct val="50000"/>
              </a:spcAft>
              <a:buFontTx/>
              <a:buChar char="•"/>
            </a:pPr>
            <a:endParaRPr lang="da-DK" dirty="0"/>
          </a:p>
        </p:txBody>
      </p:sp>
      <p:graphicFrame>
        <p:nvGraphicFramePr>
          <p:cNvPr id="45194" name="Group 1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57116125"/>
              </p:ext>
            </p:extLst>
          </p:nvPr>
        </p:nvGraphicFramePr>
        <p:xfrm>
          <a:off x="395288" y="1052513"/>
          <a:ext cx="8352606" cy="39274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2416"/>
                <a:gridCol w="6840190"/>
              </a:tblGrid>
              <a:tr h="3575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Blok 2: Styrket ledelse og styrring af grunddataprogrammet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13.00 – 13.30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”do ́s and dont ́s” om offentlige it-projekter ved Annemarie Vitoft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13.30 – 14.00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Ny ledelses og styrringsregime ved Jens Krieger </a:t>
                      </a:r>
                      <a:r>
                        <a:rPr kumimoji="0" lang="da-DK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Røyen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14.00 – 14.30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”Need to know!”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Kontaktudvalget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for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finansområdet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ved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Jesper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Grona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da-DK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14.30 – 15.00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Pause og </a:t>
                      </a:r>
                      <a:r>
                        <a:rPr kumimoji="0" lang="da-DK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networking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15.00 – 15.30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Master Data Management – Carlsberg en international forretning med store kulturelle og faglige forskelle ved Sidsel Hvid Johansen 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15.30 – 16.00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Øget datakvalitet ved brug af </a:t>
                      </a:r>
                      <a:r>
                        <a:rPr kumimoji="0" lang="da-DK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prompting</a:t>
                      </a: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og </a:t>
                      </a:r>
                      <a:r>
                        <a:rPr kumimoji="0" lang="da-DK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nudging</a:t>
                      </a: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ved Mikkel Holm Sørnsen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16.00 – 16.30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Under afklaring/</a:t>
                      </a:r>
                      <a:r>
                        <a:rPr kumimoji="0" lang="da-DK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surprise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16.30 – 16.45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Afslutning af den faglige del ved Jens Krieger </a:t>
                      </a:r>
                      <a:r>
                        <a:rPr kumimoji="0" lang="da-DK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Røyen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17.00 – 19.00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da-DK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Spisning og hygge</a:t>
                      </a:r>
                      <a:endParaRPr kumimoji="0" lang="da-DK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igitaliseringsstyrelsen">
      <a:dk1>
        <a:srgbClr val="000000"/>
      </a:dk1>
      <a:lt1>
        <a:srgbClr val="FFFFFF"/>
      </a:lt1>
      <a:dk2>
        <a:srgbClr val="941D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lank blå">
  <a:themeElements>
    <a:clrScheme name="Digitaliseringsstyrelsen">
      <a:dk1>
        <a:srgbClr val="000000"/>
      </a:dk1>
      <a:lt1>
        <a:srgbClr val="FFFFFF"/>
      </a:lt1>
      <a:dk2>
        <a:srgbClr val="941D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rot="0" spcFirstLastPara="0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sz="17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309</Words>
  <Application>Microsoft Office PowerPoint</Application>
  <PresentationFormat>Skærmshow (4:3)</PresentationFormat>
  <Paragraphs>53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3</vt:i4>
      </vt:variant>
    </vt:vector>
  </HeadingPairs>
  <TitlesOfParts>
    <vt:vector size="5" baseType="lpstr">
      <vt:lpstr>blank</vt:lpstr>
      <vt:lpstr>Blank blå</vt:lpstr>
      <vt:lpstr>GRUNDDATADAG 2014</vt:lpstr>
      <vt:lpstr>Program for formiddagen </vt:lpstr>
      <vt:lpstr>Program for eftermiddagen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2014-05-20T12:50:25Z</dcterms:created>
  <dcterms:modified xsi:type="dcterms:W3CDTF">2014-10-20T14:33:17Z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www.skabelondesign.com</vt:lpwstr>
  </property>
</Properties>
</file>