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979B-A243-4281-9E07-9D194607E49A}" type="datetimeFigureOut">
              <a:rPr lang="da-DK" smtClean="0"/>
              <a:t>18-06-2014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2-BF2F-45E6-8730-35F727FAE4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509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979B-A243-4281-9E07-9D194607E49A}" type="datetimeFigureOut">
              <a:rPr lang="da-DK" smtClean="0"/>
              <a:t>18-06-2014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2-BF2F-45E6-8730-35F727FAE4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814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979B-A243-4281-9E07-9D194607E49A}" type="datetimeFigureOut">
              <a:rPr lang="da-DK" smtClean="0"/>
              <a:t>18-06-2014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2-BF2F-45E6-8730-35F727FAE4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944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979B-A243-4281-9E07-9D194607E49A}" type="datetimeFigureOut">
              <a:rPr lang="da-DK" smtClean="0"/>
              <a:t>18-06-2014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2-BF2F-45E6-8730-35F727FAE4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411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979B-A243-4281-9E07-9D194607E49A}" type="datetimeFigureOut">
              <a:rPr lang="da-DK" smtClean="0"/>
              <a:t>18-06-2014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2-BF2F-45E6-8730-35F727FAE4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584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979B-A243-4281-9E07-9D194607E49A}" type="datetimeFigureOut">
              <a:rPr lang="da-DK" smtClean="0"/>
              <a:t>18-06-2014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2-BF2F-45E6-8730-35F727FAE4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241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979B-A243-4281-9E07-9D194607E49A}" type="datetimeFigureOut">
              <a:rPr lang="da-DK" smtClean="0"/>
              <a:t>18-06-2014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2-BF2F-45E6-8730-35F727FAE4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308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979B-A243-4281-9E07-9D194607E49A}" type="datetimeFigureOut">
              <a:rPr lang="da-DK" smtClean="0"/>
              <a:t>18-06-2014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2-BF2F-45E6-8730-35F727FAE4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094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979B-A243-4281-9E07-9D194607E49A}" type="datetimeFigureOut">
              <a:rPr lang="da-DK" smtClean="0"/>
              <a:t>18-06-2014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2-BF2F-45E6-8730-35F727FAE4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647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979B-A243-4281-9E07-9D194607E49A}" type="datetimeFigureOut">
              <a:rPr lang="da-DK" smtClean="0"/>
              <a:t>18-06-2014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2-BF2F-45E6-8730-35F727FAE4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696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979B-A243-4281-9E07-9D194607E49A}" type="datetimeFigureOut">
              <a:rPr lang="da-DK" smtClean="0"/>
              <a:t>18-06-2014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B932-BF2F-45E6-8730-35F727FAE4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660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C979B-A243-4281-9E07-9D194607E49A}" type="datetimeFigureOut">
              <a:rPr lang="da-DK" smtClean="0"/>
              <a:t>18-06-2014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6B932-BF2F-45E6-8730-35F727FAE4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757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ortforsyningen.kms.dk/DAGI_SINGLEGEOM_HIST_GML2" TargetMode="External"/><Relationship Id="rId2" Type="http://schemas.openxmlformats.org/officeDocument/2006/relationships/hyperlink" Target="http://kortforsyningen.kms.dk/DAGI_SINGLEGEOM_GML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1259632" y="5445224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DAGI WFS udtræk – her kommuner</a:t>
            </a:r>
          </a:p>
          <a:p>
            <a:pPr algn="ctr"/>
            <a:r>
              <a:rPr lang="da-DK" u="sng" dirty="0">
                <a:hlinkClick r:id="rId2"/>
              </a:rPr>
              <a:t>http://</a:t>
            </a:r>
            <a:r>
              <a:rPr lang="da-DK" u="sng" dirty="0" smtClean="0">
                <a:hlinkClick r:id="rId2"/>
              </a:rPr>
              <a:t>kortforsyningen.kms.dk/DAGI_SINGLEGEOM_GML2</a:t>
            </a:r>
            <a:endParaRPr lang="da-DK" u="sng" dirty="0" smtClean="0"/>
          </a:p>
          <a:p>
            <a:pPr algn="ctr"/>
            <a:r>
              <a:rPr lang="da-DK" u="sng" dirty="0">
                <a:hlinkClick r:id="rId3"/>
              </a:rPr>
              <a:t>http://</a:t>
            </a:r>
            <a:r>
              <a:rPr lang="da-DK" u="sng" dirty="0" smtClean="0">
                <a:hlinkClick r:id="rId3"/>
              </a:rPr>
              <a:t>kortforsyningen.kms.dk/DAGI_SINGLEGEOM_HIST_GML2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17459" cy="495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0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1259632" y="544522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DAGI WFS udtræk – referenceskala (1:10.000) her København</a:t>
            </a:r>
            <a:endParaRPr lang="da-D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484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3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24105" cy="480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1259632" y="58772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Supplerende bynavne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901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1259632" y="58772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Supplerende bynavne – med huller</a:t>
            </a:r>
            <a:endParaRPr lang="da-DK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486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6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1259632" y="58772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Supplerende bynavne – uden huller</a:t>
            </a:r>
            <a:endParaRPr lang="da-DK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48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4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1259632" y="558924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Supplerende bynavne – inkonsekvent brug, alle de viste adresser ligger i Farum, men kun 13 har supplerende bynavn</a:t>
            </a:r>
            <a:endParaRPr lang="da-DK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488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1259632" y="558924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Supplerende bynavne – inkonsekvent brug, alle de viste adresser ligger i Farum, men kun 13 har supplerende bynavn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7259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1259632" y="599167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Gadepostnumre</a:t>
            </a:r>
            <a:endParaRPr lang="da-DK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490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9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1259632" y="599167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Gadepostnumre – ved Gammel Mønt, med adresser</a:t>
            </a:r>
            <a:endParaRPr lang="da-DK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490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83</Words>
  <Application>Microsoft Office PowerPoint</Application>
  <PresentationFormat>Skærmshow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Statens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Rune Lyngbo Kristensen</dc:creator>
  <cp:lastModifiedBy>Rune Lyngbo Kristensen</cp:lastModifiedBy>
  <cp:revision>3</cp:revision>
  <dcterms:created xsi:type="dcterms:W3CDTF">2014-06-18T06:00:02Z</dcterms:created>
  <dcterms:modified xsi:type="dcterms:W3CDTF">2014-06-18T06:22:46Z</dcterms:modified>
</cp:coreProperties>
</file>