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8" r:id="rId6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30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050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59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670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44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67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75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19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574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2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85E0-9FC6-4A90-AA1F-769A2CFD72A2}" type="datetimeFigureOut">
              <a:rPr lang="da-DK" smtClean="0"/>
              <a:t>05-02-2014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1BD4-78E1-4E92-BE33-B0E10CEAC2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601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080119"/>
          </a:xfrm>
        </p:spPr>
        <p:txBody>
          <a:bodyPr>
            <a:noAutofit/>
          </a:bodyPr>
          <a:lstStyle/>
          <a:p>
            <a:r>
              <a:rPr lang="da-DK" sz="3600" dirty="0" smtClean="0">
                <a:solidFill>
                  <a:schemeClr val="tx1">
                    <a:lumMod val="85000"/>
                  </a:schemeClr>
                </a:solidFill>
              </a:rPr>
              <a:t>CPR i dag - Et lukket kredsløb</a:t>
            </a:r>
            <a:endParaRPr lang="da-DK" sz="3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03848" y="2060848"/>
            <a:ext cx="5400600" cy="3577952"/>
          </a:xfrm>
        </p:spPr>
        <p:txBody>
          <a:bodyPr>
            <a:normAutofit/>
          </a:bodyPr>
          <a:lstStyle/>
          <a:p>
            <a:pPr algn="l"/>
            <a:r>
              <a:rPr lang="da-D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Veje</a:t>
            </a:r>
            <a:r>
              <a:rPr lang="da-DK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/>
            <a:r>
              <a:rPr lang="da-D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Vejdistrikter</a:t>
            </a:r>
            <a:r>
              <a:rPr lang="da-DK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/>
            <a:r>
              <a:rPr lang="da-D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Myndigheder/Postnummer</a:t>
            </a:r>
          </a:p>
          <a:p>
            <a:pPr algn="l"/>
            <a:r>
              <a:rPr lang="da-D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Personadresser</a:t>
            </a:r>
            <a:endParaRPr lang="da-DK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1008112"/>
          </a:xfrm>
        </p:spPr>
        <p:txBody>
          <a:bodyPr>
            <a:normAutofit/>
          </a:bodyPr>
          <a:lstStyle/>
          <a:p>
            <a:r>
              <a:rPr lang="da-DK" sz="2800" dirty="0" smtClean="0"/>
              <a:t>   </a:t>
            </a:r>
            <a:r>
              <a:rPr lang="da-DK" sz="3600" dirty="0" smtClean="0">
                <a:solidFill>
                  <a:schemeClr val="tx1">
                    <a:lumMod val="85000"/>
                  </a:schemeClr>
                </a:solidFill>
              </a:rPr>
              <a:t>Data til CPR - Fremover</a:t>
            </a:r>
            <a:endParaRPr lang="da-DK" sz="3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576064"/>
          </a:xfrm>
        </p:spPr>
        <p:txBody>
          <a:bodyPr>
            <a:normAutofit fontScale="77500" lnSpcReduction="20000"/>
          </a:bodyPr>
          <a:lstStyle/>
          <a:p>
            <a:r>
              <a:rPr lang="da-DK" b="1" dirty="0" smtClean="0"/>
              <a:t>Hændelser …. eller meddelelser om hændelser</a:t>
            </a:r>
          </a:p>
          <a:p>
            <a:pPr algn="l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971600" y="2452246"/>
            <a:ext cx="7272808" cy="2560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1235948" y="2708231"/>
            <a:ext cx="1368152" cy="1023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DAGI</a:t>
            </a:r>
          </a:p>
        </p:txBody>
      </p:sp>
      <p:sp>
        <p:nvSpPr>
          <p:cNvPr id="6" name="Rektangel 5"/>
          <p:cNvSpPr/>
          <p:nvPr/>
        </p:nvSpPr>
        <p:spPr>
          <a:xfrm>
            <a:off x="3275856" y="2708232"/>
            <a:ext cx="2592288" cy="1023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ADRESSE-REGISTRET</a:t>
            </a:r>
          </a:p>
        </p:txBody>
      </p:sp>
      <p:sp>
        <p:nvSpPr>
          <p:cNvPr id="7" name="Rektangel 6"/>
          <p:cNvSpPr/>
          <p:nvPr/>
        </p:nvSpPr>
        <p:spPr>
          <a:xfrm>
            <a:off x="6458025" y="2708919"/>
            <a:ext cx="1368152" cy="1023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CPR</a:t>
            </a:r>
          </a:p>
        </p:txBody>
      </p:sp>
      <p:cxnSp>
        <p:nvCxnSpPr>
          <p:cNvPr id="9" name="Lige pilforbindelse 8"/>
          <p:cNvCxnSpPr/>
          <p:nvPr/>
        </p:nvCxnSpPr>
        <p:spPr>
          <a:xfrm>
            <a:off x="2627784" y="322012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>
            <a:off x="5868144" y="3220127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2051720" y="4437112"/>
            <a:ext cx="50765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/>
          <p:nvPr/>
        </p:nvCxnSpPr>
        <p:spPr>
          <a:xfrm flipV="1">
            <a:off x="7128284" y="3732711"/>
            <a:ext cx="0" cy="560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 flipV="1">
            <a:off x="2051720" y="3732711"/>
            <a:ext cx="0" cy="560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7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776" y="260350"/>
            <a:ext cx="5072528" cy="63680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85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da-DK" sz="2800" dirty="0" smtClean="0"/>
              <a:t>CPR Adressegrundlag</a:t>
            </a:r>
            <a:br>
              <a:rPr lang="da-DK" sz="2800" dirty="0" smtClean="0"/>
            </a:br>
            <a:r>
              <a:rPr lang="da-DK" sz="2800" dirty="0" smtClean="0"/>
              <a:t>Indenfor </a:t>
            </a:r>
            <a:r>
              <a:rPr lang="da-DK" sz="2800" dirty="0" err="1" smtClean="0"/>
              <a:t>Scope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da-DK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da-DK" sz="2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Geografi skal tilføres CPR udefra</a:t>
            </a: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CPR-indberetning af veje, vejdistrikter og lokalitet udfases </a:t>
            </a: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Kommunale Distrikter til FKG/Naturstyrelsen</a:t>
            </a: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Lokalitet til Stednavneregistret</a:t>
            </a: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Personadresser fra N3 til N5</a:t>
            </a:r>
          </a:p>
          <a:p>
            <a:pPr>
              <a:spcBef>
                <a:spcPts val="0"/>
              </a:spcBef>
            </a:pPr>
            <a:r>
              <a:rPr lang="da-DK" sz="2400" b="1" dirty="0" err="1" smtClean="0">
                <a:solidFill>
                  <a:schemeClr val="tx2">
                    <a:lumMod val="75000"/>
                  </a:schemeClr>
                </a:solidFill>
              </a:rPr>
              <a:t>UUID’er</a:t>
            </a: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 for Adresser leveres til CPR’s kunder</a:t>
            </a:r>
          </a:p>
          <a:p>
            <a:pPr>
              <a:spcBef>
                <a:spcPts val="0"/>
              </a:spcBef>
            </a:pP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Navngiven vej leveres til CPR’s kunder</a:t>
            </a:r>
          </a:p>
        </p:txBody>
      </p:sp>
    </p:spTree>
    <p:extLst>
      <p:ext uri="{BB962C8B-B14F-4D97-AF65-F5344CB8AC3E}">
        <p14:creationId xmlns:p14="http://schemas.microsoft.com/office/powerpoint/2010/main" val="17579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CPR Adressegrundlag</a:t>
            </a:r>
            <a:br>
              <a:rPr lang="da-DK" sz="2800" dirty="0" smtClean="0"/>
            </a:br>
            <a:r>
              <a:rPr lang="da-DK" sz="2800" dirty="0" smtClean="0"/>
              <a:t>Udenfor </a:t>
            </a:r>
            <a:r>
              <a:rPr lang="da-DK" sz="2800" dirty="0" err="1" smtClean="0"/>
              <a:t>Scope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a-DK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Personadresser uden egentlig geografi</a:t>
            </a:r>
          </a:p>
          <a:p>
            <a:r>
              <a:rPr lang="da-DK" sz="2400" b="1" smtClean="0">
                <a:solidFill>
                  <a:schemeClr val="tx2">
                    <a:lumMod val="75000"/>
                  </a:schemeClr>
                </a:solidFill>
              </a:rPr>
              <a:t>Tidspunkt for nedlæggelse </a:t>
            </a:r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af CPR’s vejregister</a:t>
            </a:r>
          </a:p>
          <a:p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Historiske CPR data </a:t>
            </a:r>
          </a:p>
          <a:p>
            <a:r>
              <a:rPr lang="da-DK" sz="2400" b="1" dirty="0" smtClean="0">
                <a:solidFill>
                  <a:schemeClr val="tx2">
                    <a:lumMod val="75000"/>
                  </a:schemeClr>
                </a:solidFill>
              </a:rPr>
              <a:t>Specielle adressedata i CPR-leverancer</a:t>
            </a:r>
          </a:p>
          <a:p>
            <a:endParaRPr lang="da-DK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a-DK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a-DK" dirty="0" smtClean="0"/>
          </a:p>
          <a:p>
            <a:endParaRPr lang="da-DK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3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85</Words>
  <Application>Microsoft Office PowerPoint</Application>
  <PresentationFormat>Skærmshow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CPR i dag - Et lukket kredsløb</vt:lpstr>
      <vt:lpstr>   Data til CPR - Fremover</vt:lpstr>
      <vt:lpstr>PowerPoint-præsentation</vt:lpstr>
      <vt:lpstr>CPR Adressegrundlag Indenfor Scope</vt:lpstr>
      <vt:lpstr>CPR Adressegrundlag Udenfor Scope</vt:lpstr>
    </vt:vector>
  </TitlesOfParts>
  <Company>Økonomi- og Indenrigsministeriet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Jeanne Olsen</dc:creator>
  <cp:lastModifiedBy>Tanja Haagh Jensen</cp:lastModifiedBy>
  <cp:revision>33</cp:revision>
  <cp:lastPrinted>2014-02-03T13:46:19Z</cp:lastPrinted>
  <dcterms:created xsi:type="dcterms:W3CDTF">2013-10-25T08:09:39Z</dcterms:created>
  <dcterms:modified xsi:type="dcterms:W3CDTF">2014-02-05T10:26:26Z</dcterms:modified>
</cp:coreProperties>
</file>